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3"/>
  </p:notesMasterIdLst>
  <p:sldIdLst>
    <p:sldId id="257" r:id="rId2"/>
    <p:sldId id="258" r:id="rId3"/>
    <p:sldId id="658" r:id="rId4"/>
    <p:sldId id="483" r:id="rId5"/>
    <p:sldId id="739" r:id="rId6"/>
    <p:sldId id="730" r:id="rId7"/>
    <p:sldId id="682" r:id="rId8"/>
    <p:sldId id="676" r:id="rId9"/>
    <p:sldId id="542" r:id="rId10"/>
    <p:sldId id="512" r:id="rId11"/>
    <p:sldId id="520" r:id="rId12"/>
    <p:sldId id="667" r:id="rId13"/>
    <p:sldId id="678" r:id="rId14"/>
    <p:sldId id="675" r:id="rId15"/>
    <p:sldId id="718" r:id="rId16"/>
    <p:sldId id="744" r:id="rId17"/>
    <p:sldId id="684" r:id="rId18"/>
    <p:sldId id="683" r:id="rId19"/>
    <p:sldId id="664" r:id="rId20"/>
    <p:sldId id="679" r:id="rId21"/>
    <p:sldId id="687" r:id="rId22"/>
    <p:sldId id="668" r:id="rId23"/>
    <p:sldId id="715" r:id="rId24"/>
    <p:sldId id="741" r:id="rId25"/>
    <p:sldId id="666" r:id="rId26"/>
    <p:sldId id="746" r:id="rId27"/>
    <p:sldId id="745" r:id="rId28"/>
    <p:sldId id="737" r:id="rId29"/>
    <p:sldId id="673" r:id="rId30"/>
    <p:sldId id="680" r:id="rId31"/>
    <p:sldId id="692" r:id="rId32"/>
    <p:sldId id="659" r:id="rId33"/>
    <p:sldId id="732" r:id="rId34"/>
    <p:sldId id="670" r:id="rId35"/>
    <p:sldId id="719" r:id="rId36"/>
    <p:sldId id="514" r:id="rId37"/>
    <p:sldId id="686" r:id="rId38"/>
    <p:sldId id="688" r:id="rId39"/>
    <p:sldId id="677" r:id="rId40"/>
    <p:sldId id="689" r:id="rId41"/>
    <p:sldId id="722" r:id="rId42"/>
    <p:sldId id="685" r:id="rId43"/>
    <p:sldId id="669" r:id="rId44"/>
    <p:sldId id="674" r:id="rId45"/>
    <p:sldId id="575" r:id="rId46"/>
    <p:sldId id="749" r:id="rId47"/>
    <p:sldId id="750" r:id="rId48"/>
    <p:sldId id="751" r:id="rId49"/>
    <p:sldId id="752" r:id="rId50"/>
    <p:sldId id="753" r:id="rId51"/>
    <p:sldId id="754" r:id="rId52"/>
    <p:sldId id="755" r:id="rId53"/>
    <p:sldId id="756" r:id="rId54"/>
    <p:sldId id="757" r:id="rId55"/>
    <p:sldId id="831" r:id="rId56"/>
    <p:sldId id="759" r:id="rId57"/>
    <p:sldId id="760" r:id="rId58"/>
    <p:sldId id="761" r:id="rId59"/>
    <p:sldId id="762" r:id="rId60"/>
    <p:sldId id="763" r:id="rId61"/>
    <p:sldId id="764" r:id="rId62"/>
    <p:sldId id="765" r:id="rId63"/>
    <p:sldId id="766" r:id="rId64"/>
    <p:sldId id="767" r:id="rId65"/>
    <p:sldId id="768" r:id="rId66"/>
    <p:sldId id="769" r:id="rId67"/>
    <p:sldId id="770" r:id="rId68"/>
    <p:sldId id="771" r:id="rId69"/>
    <p:sldId id="772" r:id="rId70"/>
    <p:sldId id="773" r:id="rId71"/>
    <p:sldId id="774" r:id="rId72"/>
    <p:sldId id="775" r:id="rId73"/>
    <p:sldId id="776" r:id="rId74"/>
    <p:sldId id="777" r:id="rId75"/>
    <p:sldId id="778" r:id="rId76"/>
    <p:sldId id="779" r:id="rId77"/>
    <p:sldId id="780" r:id="rId78"/>
    <p:sldId id="781" r:id="rId79"/>
    <p:sldId id="782" r:id="rId80"/>
    <p:sldId id="783" r:id="rId81"/>
    <p:sldId id="784" r:id="rId82"/>
    <p:sldId id="785" r:id="rId83"/>
    <p:sldId id="786" r:id="rId84"/>
    <p:sldId id="832" r:id="rId85"/>
    <p:sldId id="788" r:id="rId86"/>
    <p:sldId id="574" r:id="rId87"/>
    <p:sldId id="748" r:id="rId88"/>
    <p:sldId id="511" r:id="rId89"/>
    <p:sldId id="711" r:id="rId90"/>
    <p:sldId id="671" r:id="rId91"/>
    <p:sldId id="695" r:id="rId92"/>
    <p:sldId id="697" r:id="rId93"/>
    <p:sldId id="700" r:id="rId94"/>
    <p:sldId id="704" r:id="rId95"/>
    <p:sldId id="691" r:id="rId96"/>
    <p:sldId id="694" r:id="rId97"/>
    <p:sldId id="690" r:id="rId98"/>
    <p:sldId id="707" r:id="rId99"/>
    <p:sldId id="699" r:id="rId100"/>
    <p:sldId id="703" r:id="rId101"/>
    <p:sldId id="710" r:id="rId102"/>
    <p:sldId id="716" r:id="rId103"/>
    <p:sldId id="717" r:id="rId104"/>
    <p:sldId id="724" r:id="rId105"/>
    <p:sldId id="725" r:id="rId106"/>
    <p:sldId id="464" r:id="rId107"/>
    <p:sldId id="743" r:id="rId108"/>
    <p:sldId id="713" r:id="rId109"/>
    <p:sldId id="720" r:id="rId110"/>
    <p:sldId id="693" r:id="rId111"/>
    <p:sldId id="735" r:id="rId112"/>
    <p:sldId id="729" r:id="rId113"/>
    <p:sldId id="712" r:id="rId114"/>
    <p:sldId id="731" r:id="rId115"/>
    <p:sldId id="734" r:id="rId116"/>
    <p:sldId id="721" r:id="rId117"/>
    <p:sldId id="738" r:id="rId118"/>
    <p:sldId id="702" r:id="rId119"/>
    <p:sldId id="728" r:id="rId120"/>
    <p:sldId id="681" r:id="rId121"/>
    <p:sldId id="742" r:id="rId122"/>
    <p:sldId id="740" r:id="rId123"/>
    <p:sldId id="736" r:id="rId124"/>
    <p:sldId id="698" r:id="rId125"/>
    <p:sldId id="733" r:id="rId126"/>
    <p:sldId id="747" r:id="rId127"/>
    <p:sldId id="726" r:id="rId128"/>
    <p:sldId id="701" r:id="rId129"/>
    <p:sldId id="789" r:id="rId130"/>
    <p:sldId id="790" r:id="rId131"/>
    <p:sldId id="791" r:id="rId132"/>
    <p:sldId id="792" r:id="rId133"/>
    <p:sldId id="793" r:id="rId134"/>
    <p:sldId id="794" r:id="rId135"/>
    <p:sldId id="795" r:id="rId136"/>
    <p:sldId id="796" r:id="rId137"/>
    <p:sldId id="797" r:id="rId138"/>
    <p:sldId id="798" r:id="rId139"/>
    <p:sldId id="799" r:id="rId140"/>
    <p:sldId id="800" r:id="rId141"/>
    <p:sldId id="801" r:id="rId142"/>
    <p:sldId id="802" r:id="rId143"/>
    <p:sldId id="803" r:id="rId144"/>
    <p:sldId id="804" r:id="rId145"/>
    <p:sldId id="805" r:id="rId146"/>
    <p:sldId id="806" r:id="rId147"/>
    <p:sldId id="807" r:id="rId148"/>
    <p:sldId id="808" r:id="rId149"/>
    <p:sldId id="809" r:id="rId150"/>
    <p:sldId id="833" r:id="rId151"/>
    <p:sldId id="811" r:id="rId152"/>
    <p:sldId id="812" r:id="rId153"/>
    <p:sldId id="813" r:id="rId154"/>
    <p:sldId id="814" r:id="rId155"/>
    <p:sldId id="815" r:id="rId156"/>
    <p:sldId id="835" r:id="rId157"/>
    <p:sldId id="817" r:id="rId158"/>
    <p:sldId id="818" r:id="rId159"/>
    <p:sldId id="819" r:id="rId160"/>
    <p:sldId id="820" r:id="rId161"/>
    <p:sldId id="821" r:id="rId162"/>
    <p:sldId id="822" r:id="rId163"/>
    <p:sldId id="823" r:id="rId164"/>
    <p:sldId id="824" r:id="rId165"/>
    <p:sldId id="825" r:id="rId166"/>
    <p:sldId id="826" r:id="rId167"/>
    <p:sldId id="827" r:id="rId168"/>
    <p:sldId id="828" r:id="rId169"/>
    <p:sldId id="829" r:id="rId170"/>
    <p:sldId id="834" r:id="rId171"/>
    <p:sldId id="657" r:id="rId1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200"/>
    <a:srgbClr val="00FF00"/>
    <a:srgbClr val="F0EA00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F7D9C-8567-4716-B248-692F561A0F53}" v="425" dt="2024-11-09T08:05:54.900"/>
    <p1510:client id="{8290CF85-BE80-44BE-B162-81798A80446F}" v="4926" dt="2024-11-09T00:23:52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3" autoAdjust="0"/>
    <p:restoredTop sz="95118" autoAdjust="0"/>
  </p:normalViewPr>
  <p:slideViewPr>
    <p:cSldViewPr snapToGrid="0">
      <p:cViewPr varScale="1">
        <p:scale>
          <a:sx n="148" d="100"/>
          <a:sy n="148" d="100"/>
        </p:scale>
        <p:origin x="3978" y="114"/>
      </p:cViewPr>
      <p:guideLst/>
    </p:cSldViewPr>
  </p:slideViewPr>
  <p:outlineViewPr>
    <p:cViewPr>
      <p:scale>
        <a:sx n="33" d="100"/>
        <a:sy n="33" d="100"/>
      </p:scale>
      <p:origin x="0" y="-4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5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79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óbert Konka" userId="5cba666189da53c9" providerId="LiveId" clId="{AFDDF5DD-F5D3-4BC6-97CF-33D883BB50D0}"/>
    <pc:docChg chg="undo custSel addSld delSld modSld">
      <pc:chgData name="Róbert Konka" userId="5cba666189da53c9" providerId="LiveId" clId="{AFDDF5DD-F5D3-4BC6-97CF-33D883BB50D0}" dt="2024-04-05T23:55:40.996" v="487" actId="20577"/>
      <pc:docMkLst>
        <pc:docMk/>
      </pc:docMkLst>
      <pc:sldChg chg="modSp mod">
        <pc:chgData name="Róbert Konka" userId="5cba666189da53c9" providerId="LiveId" clId="{AFDDF5DD-F5D3-4BC6-97CF-33D883BB50D0}" dt="2024-04-02T23:04:12.972" v="151" actId="27636"/>
        <pc:sldMkLst>
          <pc:docMk/>
          <pc:sldMk cId="0" sldId="258"/>
        </pc:sldMkLst>
        <pc:spChg chg="mod">
          <ac:chgData name="Róbert Konka" userId="5cba666189da53c9" providerId="LiveId" clId="{AFDDF5DD-F5D3-4BC6-97CF-33D883BB50D0}" dt="2024-04-02T23:04:12.972" v="151" actId="27636"/>
          <ac:spMkLst>
            <pc:docMk/>
            <pc:sldMk cId="0" sldId="258"/>
            <ac:spMk id="2" creationId="{00000000-0000-0000-0000-000000000000}"/>
          </ac:spMkLst>
        </pc:spChg>
        <pc:spChg chg="mod">
          <ac:chgData name="Róbert Konka" userId="5cba666189da53c9" providerId="LiveId" clId="{AFDDF5DD-F5D3-4BC6-97CF-33D883BB50D0}" dt="2024-04-02T23:04:05.789" v="149" actId="6549"/>
          <ac:spMkLst>
            <pc:docMk/>
            <pc:sldMk cId="0" sldId="258"/>
            <ac:spMk id="3" creationId="{00000000-0000-0000-0000-000000000000}"/>
          </ac:spMkLst>
        </pc:spChg>
      </pc:sldChg>
      <pc:sldChg chg="modSp mod">
        <pc:chgData name="Róbert Konka" userId="5cba666189da53c9" providerId="LiveId" clId="{AFDDF5DD-F5D3-4BC6-97CF-33D883BB50D0}" dt="2024-04-02T23:11:39.741" v="238" actId="20577"/>
        <pc:sldMkLst>
          <pc:docMk/>
          <pc:sldMk cId="3805213431" sldId="511"/>
        </pc:sldMkLst>
        <pc:spChg chg="mod">
          <ac:chgData name="Róbert Konka" userId="5cba666189da53c9" providerId="LiveId" clId="{AFDDF5DD-F5D3-4BC6-97CF-33D883BB50D0}" dt="2024-04-02T23:11:39.741" v="238" actId="20577"/>
          <ac:spMkLst>
            <pc:docMk/>
            <pc:sldMk cId="3805213431" sldId="511"/>
            <ac:spMk id="2" creationId="{00000000-0000-0000-0000-000000000000}"/>
          </ac:spMkLst>
        </pc:spChg>
      </pc:sldChg>
      <pc:sldChg chg="modSp mod">
        <pc:chgData name="Róbert Konka" userId="5cba666189da53c9" providerId="LiveId" clId="{AFDDF5DD-F5D3-4BC6-97CF-33D883BB50D0}" dt="2024-04-05T23:31:17.966" v="388" actId="6549"/>
        <pc:sldMkLst>
          <pc:docMk/>
          <pc:sldMk cId="173977526" sldId="512"/>
        </pc:sldMkLst>
        <pc:spChg chg="mod">
          <ac:chgData name="Róbert Konka" userId="5cba666189da53c9" providerId="LiveId" clId="{AFDDF5DD-F5D3-4BC6-97CF-33D883BB50D0}" dt="2024-04-05T23:31:17.966" v="388" actId="6549"/>
          <ac:spMkLst>
            <pc:docMk/>
            <pc:sldMk cId="173977526" sldId="512"/>
            <ac:spMk id="2" creationId="{00000000-0000-0000-0000-000000000000}"/>
          </ac:spMkLst>
        </pc:spChg>
      </pc:sldChg>
      <pc:sldChg chg="modSp mod">
        <pc:chgData name="Róbert Konka" userId="5cba666189da53c9" providerId="LiveId" clId="{AFDDF5DD-F5D3-4BC6-97CF-33D883BB50D0}" dt="2024-04-02T23:29:38.373" v="259" actId="15"/>
        <pc:sldMkLst>
          <pc:docMk/>
          <pc:sldMk cId="4227567927" sldId="514"/>
        </pc:sldMkLst>
        <pc:spChg chg="mod">
          <ac:chgData name="Róbert Konka" userId="5cba666189da53c9" providerId="LiveId" clId="{AFDDF5DD-F5D3-4BC6-97CF-33D883BB50D0}" dt="2024-04-02T23:29:38.373" v="259" actId="15"/>
          <ac:spMkLst>
            <pc:docMk/>
            <pc:sldMk cId="4227567927" sldId="514"/>
            <ac:spMk id="3" creationId="{D8230C00-B96F-27FE-6E04-63EF5E275E13}"/>
          </ac:spMkLst>
        </pc:spChg>
      </pc:sldChg>
      <pc:sldChg chg="modSp mod">
        <pc:chgData name="Róbert Konka" userId="5cba666189da53c9" providerId="LiveId" clId="{AFDDF5DD-F5D3-4BC6-97CF-33D883BB50D0}" dt="2024-04-02T23:28:35.988" v="256" actId="1076"/>
        <pc:sldMkLst>
          <pc:docMk/>
          <pc:sldMk cId="4109396918" sldId="516"/>
        </pc:sldMkLst>
        <pc:spChg chg="mod">
          <ac:chgData name="Róbert Konka" userId="5cba666189da53c9" providerId="LiveId" clId="{AFDDF5DD-F5D3-4BC6-97CF-33D883BB50D0}" dt="2024-04-02T23:28:35.988" v="256" actId="1076"/>
          <ac:spMkLst>
            <pc:docMk/>
            <pc:sldMk cId="4109396918" sldId="516"/>
            <ac:spMk id="3" creationId="{D8230C00-B96F-27FE-6E04-63EF5E275E13}"/>
          </ac:spMkLst>
        </pc:spChg>
      </pc:sldChg>
      <pc:sldChg chg="modSp mod">
        <pc:chgData name="Róbert Konka" userId="5cba666189da53c9" providerId="LiveId" clId="{AFDDF5DD-F5D3-4BC6-97CF-33D883BB50D0}" dt="2024-04-02T23:33:31.952" v="260" actId="1076"/>
        <pc:sldMkLst>
          <pc:docMk/>
          <pc:sldMk cId="3736963026" sldId="520"/>
        </pc:sldMkLst>
        <pc:spChg chg="mod">
          <ac:chgData name="Róbert Konka" userId="5cba666189da53c9" providerId="LiveId" clId="{AFDDF5DD-F5D3-4BC6-97CF-33D883BB50D0}" dt="2024-04-02T23:33:31.952" v="260" actId="1076"/>
          <ac:spMkLst>
            <pc:docMk/>
            <pc:sldMk cId="3736963026" sldId="520"/>
            <ac:spMk id="2" creationId="{00000000-0000-0000-0000-000000000000}"/>
          </ac:spMkLst>
        </pc:spChg>
      </pc:sldChg>
      <pc:sldChg chg="modSp">
        <pc:chgData name="Róbert Konka" userId="5cba666189da53c9" providerId="LiveId" clId="{AFDDF5DD-F5D3-4BC6-97CF-33D883BB50D0}" dt="2024-04-05T23:35:52.868" v="438" actId="20577"/>
        <pc:sldMkLst>
          <pc:docMk/>
          <pc:sldMk cId="1637598278" sldId="527"/>
        </pc:sldMkLst>
        <pc:spChg chg="mod">
          <ac:chgData name="Róbert Konka" userId="5cba666189da53c9" providerId="LiveId" clId="{AFDDF5DD-F5D3-4BC6-97CF-33D883BB50D0}" dt="2024-04-05T23:35:52.868" v="438" actId="20577"/>
          <ac:spMkLst>
            <pc:docMk/>
            <pc:sldMk cId="1637598278" sldId="527"/>
            <ac:spMk id="4" creationId="{D74C0118-AD8B-E70B-2CDB-4F5030257269}"/>
          </ac:spMkLst>
        </pc:spChg>
      </pc:sldChg>
      <pc:sldChg chg="addSp delSp modSp mod delAnim modAnim">
        <pc:chgData name="Róbert Konka" userId="5cba666189da53c9" providerId="LiveId" clId="{AFDDF5DD-F5D3-4BC6-97CF-33D883BB50D0}" dt="2024-04-05T23:08:13.046" v="306"/>
        <pc:sldMkLst>
          <pc:docMk/>
          <pc:sldMk cId="3685006975" sldId="539"/>
        </pc:sldMkLst>
        <pc:spChg chg="mod">
          <ac:chgData name="Róbert Konka" userId="5cba666189da53c9" providerId="LiveId" clId="{AFDDF5DD-F5D3-4BC6-97CF-33D883BB50D0}" dt="2024-04-05T22:52:59.780" v="302" actId="20577"/>
          <ac:spMkLst>
            <pc:docMk/>
            <pc:sldMk cId="3685006975" sldId="539"/>
            <ac:spMk id="2" creationId="{00000000-0000-0000-0000-000000000000}"/>
          </ac:spMkLst>
        </pc:spChg>
        <pc:picChg chg="del mod">
          <ac:chgData name="Róbert Konka" userId="5cba666189da53c9" providerId="LiveId" clId="{AFDDF5DD-F5D3-4BC6-97CF-33D883BB50D0}" dt="2024-04-05T22:52:50.814" v="293" actId="478"/>
          <ac:picMkLst>
            <pc:docMk/>
            <pc:sldMk cId="3685006975" sldId="539"/>
            <ac:picMk id="4" creationId="{18B82898-77F4-BCCB-C129-473B98FA4A44}"/>
          </ac:picMkLst>
        </pc:picChg>
        <pc:picChg chg="add mod">
          <ac:chgData name="Róbert Konka" userId="5cba666189da53c9" providerId="LiveId" clId="{AFDDF5DD-F5D3-4BC6-97CF-33D883BB50D0}" dt="2024-04-05T22:52:53.952" v="294" actId="1076"/>
          <ac:picMkLst>
            <pc:docMk/>
            <pc:sldMk cId="3685006975" sldId="539"/>
            <ac:picMk id="6" creationId="{026E2EDE-9197-83FA-78A5-050A5B4B6B00}"/>
          </ac:picMkLst>
        </pc:picChg>
        <pc:picChg chg="del">
          <ac:chgData name="Róbert Konka" userId="5cba666189da53c9" providerId="LiveId" clId="{AFDDF5DD-F5D3-4BC6-97CF-33D883BB50D0}" dt="2024-04-05T22:21:16.868" v="283" actId="478"/>
          <ac:picMkLst>
            <pc:docMk/>
            <pc:sldMk cId="3685006975" sldId="539"/>
            <ac:picMk id="7" creationId="{FDA49993-109C-9FE2-8E6D-31AC1AFC17F0}"/>
          </ac:picMkLst>
        </pc:picChg>
        <pc:picChg chg="del mod">
          <ac:chgData name="Róbert Konka" userId="5cba666189da53c9" providerId="LiveId" clId="{AFDDF5DD-F5D3-4BC6-97CF-33D883BB50D0}" dt="2024-04-05T22:21:20.775" v="285" actId="478"/>
          <ac:picMkLst>
            <pc:docMk/>
            <pc:sldMk cId="3685006975" sldId="539"/>
            <ac:picMk id="8" creationId="{3A1AEFE3-3F5F-DBF8-933D-FB97831640E4}"/>
          </ac:picMkLst>
        </pc:picChg>
        <pc:picChg chg="mod">
          <ac:chgData name="Róbert Konka" userId="5cba666189da53c9" providerId="LiveId" clId="{AFDDF5DD-F5D3-4BC6-97CF-33D883BB50D0}" dt="2024-04-05T22:21:22.953" v="286" actId="1076"/>
          <ac:picMkLst>
            <pc:docMk/>
            <pc:sldMk cId="3685006975" sldId="539"/>
            <ac:picMk id="9" creationId="{50DB12E1-F945-74BF-552E-C3788D23056C}"/>
          </ac:picMkLst>
        </pc:picChg>
        <pc:picChg chg="add mod">
          <ac:chgData name="Róbert Konka" userId="5cba666189da53c9" providerId="LiveId" clId="{AFDDF5DD-F5D3-4BC6-97CF-33D883BB50D0}" dt="2024-04-05T22:52:56.795" v="295" actId="1076"/>
          <ac:picMkLst>
            <pc:docMk/>
            <pc:sldMk cId="3685006975" sldId="539"/>
            <ac:picMk id="10" creationId="{BF160341-9354-869A-D536-A28B9B378400}"/>
          </ac:picMkLst>
        </pc:picChg>
        <pc:picChg chg="add mod">
          <ac:chgData name="Róbert Konka" userId="5cba666189da53c9" providerId="LiveId" clId="{AFDDF5DD-F5D3-4BC6-97CF-33D883BB50D0}" dt="2024-04-05T23:08:13.046" v="306"/>
          <ac:picMkLst>
            <pc:docMk/>
            <pc:sldMk cId="3685006975" sldId="539"/>
            <ac:picMk id="11" creationId="{6A2A2D28-3E92-516E-3806-4FEEAD4AAA31}"/>
          </ac:picMkLst>
        </pc:picChg>
      </pc:sldChg>
      <pc:sldChg chg="modSp mod">
        <pc:chgData name="Róbert Konka" userId="5cba666189da53c9" providerId="LiveId" clId="{AFDDF5DD-F5D3-4BC6-97CF-33D883BB50D0}" dt="2024-04-02T23:48:58.967" v="281" actId="1076"/>
        <pc:sldMkLst>
          <pc:docMk/>
          <pc:sldMk cId="4294749287" sldId="555"/>
        </pc:sldMkLst>
        <pc:spChg chg="mod">
          <ac:chgData name="Róbert Konka" userId="5cba666189da53c9" providerId="LiveId" clId="{AFDDF5DD-F5D3-4BC6-97CF-33D883BB50D0}" dt="2024-04-02T23:48:58.967" v="281" actId="1076"/>
          <ac:spMkLst>
            <pc:docMk/>
            <pc:sldMk cId="4294749287" sldId="555"/>
            <ac:spMk id="2" creationId="{00000000-0000-0000-0000-000000000000}"/>
          </ac:spMkLst>
        </pc:spChg>
      </pc:sldChg>
      <pc:sldChg chg="delSp modSp mod">
        <pc:chgData name="Róbert Konka" userId="5cba666189da53c9" providerId="LiveId" clId="{AFDDF5DD-F5D3-4BC6-97CF-33D883BB50D0}" dt="2024-04-02T23:47:49.932" v="272" actId="478"/>
        <pc:sldMkLst>
          <pc:docMk/>
          <pc:sldMk cId="2092711388" sldId="561"/>
        </pc:sldMkLst>
        <pc:spChg chg="mod">
          <ac:chgData name="Róbert Konka" userId="5cba666189da53c9" providerId="LiveId" clId="{AFDDF5DD-F5D3-4BC6-97CF-33D883BB50D0}" dt="2024-04-02T23:35:16.558" v="266" actId="1076"/>
          <ac:spMkLst>
            <pc:docMk/>
            <pc:sldMk cId="2092711388" sldId="561"/>
            <ac:spMk id="2" creationId="{00000000-0000-0000-0000-000000000000}"/>
          </ac:spMkLst>
        </pc:spChg>
        <pc:spChg chg="del">
          <ac:chgData name="Róbert Konka" userId="5cba666189da53c9" providerId="LiveId" clId="{AFDDF5DD-F5D3-4BC6-97CF-33D883BB50D0}" dt="2024-04-02T23:47:41.444" v="267" actId="478"/>
          <ac:spMkLst>
            <pc:docMk/>
            <pc:sldMk cId="2092711388" sldId="561"/>
            <ac:spMk id="16" creationId="{AFCBF7A2-2A11-1F4C-5875-BD970D1E7331}"/>
          </ac:spMkLst>
        </pc:spChg>
        <pc:spChg chg="del">
          <ac:chgData name="Róbert Konka" userId="5cba666189da53c9" providerId="LiveId" clId="{AFDDF5DD-F5D3-4BC6-97CF-33D883BB50D0}" dt="2024-04-02T23:47:45.547" v="269" actId="478"/>
          <ac:spMkLst>
            <pc:docMk/>
            <pc:sldMk cId="2092711388" sldId="561"/>
            <ac:spMk id="17" creationId="{690C1DB4-6FD5-244B-4209-0E7A0717B906}"/>
          </ac:spMkLst>
        </pc:spChg>
        <pc:spChg chg="del">
          <ac:chgData name="Róbert Konka" userId="5cba666189da53c9" providerId="LiveId" clId="{AFDDF5DD-F5D3-4BC6-97CF-33D883BB50D0}" dt="2024-04-02T23:47:43.602" v="268" actId="478"/>
          <ac:spMkLst>
            <pc:docMk/>
            <pc:sldMk cId="2092711388" sldId="561"/>
            <ac:spMk id="18" creationId="{970D63C6-49CE-F14C-55D9-A7A8B97D4989}"/>
          </ac:spMkLst>
        </pc:spChg>
        <pc:spChg chg="del">
          <ac:chgData name="Róbert Konka" userId="5cba666189da53c9" providerId="LiveId" clId="{AFDDF5DD-F5D3-4BC6-97CF-33D883BB50D0}" dt="2024-04-02T23:47:49.932" v="272" actId="478"/>
          <ac:spMkLst>
            <pc:docMk/>
            <pc:sldMk cId="2092711388" sldId="561"/>
            <ac:spMk id="19" creationId="{474B60C7-D69F-2708-69B4-34327749869E}"/>
          </ac:spMkLst>
        </pc:spChg>
        <pc:spChg chg="del">
          <ac:chgData name="Róbert Konka" userId="5cba666189da53c9" providerId="LiveId" clId="{AFDDF5DD-F5D3-4BC6-97CF-33D883BB50D0}" dt="2024-04-02T23:47:48.449" v="271" actId="478"/>
          <ac:spMkLst>
            <pc:docMk/>
            <pc:sldMk cId="2092711388" sldId="561"/>
            <ac:spMk id="20" creationId="{A36E9E41-94BA-861A-80B7-8B059578C5EE}"/>
          </ac:spMkLst>
        </pc:spChg>
        <pc:spChg chg="del">
          <ac:chgData name="Róbert Konka" userId="5cba666189da53c9" providerId="LiveId" clId="{AFDDF5DD-F5D3-4BC6-97CF-33D883BB50D0}" dt="2024-04-02T23:47:47.140" v="270" actId="478"/>
          <ac:spMkLst>
            <pc:docMk/>
            <pc:sldMk cId="2092711388" sldId="561"/>
            <ac:spMk id="23" creationId="{B193ADA3-F6E3-79AB-5109-0E28316F3B44}"/>
          </ac:spMkLst>
        </pc:spChg>
      </pc:sldChg>
      <pc:sldChg chg="modSp mod">
        <pc:chgData name="Róbert Konka" userId="5cba666189da53c9" providerId="LiveId" clId="{AFDDF5DD-F5D3-4BC6-97CF-33D883BB50D0}" dt="2024-04-02T23:34:24.913" v="265" actId="1076"/>
        <pc:sldMkLst>
          <pc:docMk/>
          <pc:sldMk cId="4200843174" sldId="562"/>
        </pc:sldMkLst>
        <pc:spChg chg="mod">
          <ac:chgData name="Róbert Konka" userId="5cba666189da53c9" providerId="LiveId" clId="{AFDDF5DD-F5D3-4BC6-97CF-33D883BB50D0}" dt="2024-04-02T23:34:24.913" v="265" actId="1076"/>
          <ac:spMkLst>
            <pc:docMk/>
            <pc:sldMk cId="4200843174" sldId="562"/>
            <ac:spMk id="2" creationId="{00000000-0000-0000-0000-000000000000}"/>
          </ac:spMkLst>
        </pc:spChg>
      </pc:sldChg>
      <pc:sldChg chg="modSp mod">
        <pc:chgData name="Róbert Konka" userId="5cba666189da53c9" providerId="LiveId" clId="{AFDDF5DD-F5D3-4BC6-97CF-33D883BB50D0}" dt="2024-04-05T23:33:55.703" v="397" actId="20577"/>
        <pc:sldMkLst>
          <pc:docMk/>
          <pc:sldMk cId="1466774080" sldId="574"/>
        </pc:sldMkLst>
        <pc:spChg chg="mod">
          <ac:chgData name="Róbert Konka" userId="5cba666189da53c9" providerId="LiveId" clId="{AFDDF5DD-F5D3-4BC6-97CF-33D883BB50D0}" dt="2024-04-05T23:33:55.703" v="397" actId="20577"/>
          <ac:spMkLst>
            <pc:docMk/>
            <pc:sldMk cId="1466774080" sldId="574"/>
            <ac:spMk id="2" creationId="{00000000-0000-0000-0000-000000000000}"/>
          </ac:spMkLst>
        </pc:spChg>
      </pc:sldChg>
      <pc:sldChg chg="modAnim">
        <pc:chgData name="Róbert Konka" userId="5cba666189da53c9" providerId="LiveId" clId="{AFDDF5DD-F5D3-4BC6-97CF-33D883BB50D0}" dt="2024-04-05T23:14:45.999" v="360"/>
        <pc:sldMkLst>
          <pc:docMk/>
          <pc:sldMk cId="320576942" sldId="576"/>
        </pc:sldMkLst>
      </pc:sldChg>
      <pc:sldChg chg="modAnim">
        <pc:chgData name="Róbert Konka" userId="5cba666189da53c9" providerId="LiveId" clId="{AFDDF5DD-F5D3-4BC6-97CF-33D883BB50D0}" dt="2024-04-05T23:14:39.299" v="359"/>
        <pc:sldMkLst>
          <pc:docMk/>
          <pc:sldMk cId="3994474035" sldId="577"/>
        </pc:sldMkLst>
      </pc:sldChg>
      <pc:sldChg chg="modAnim">
        <pc:chgData name="Róbert Konka" userId="5cba666189da53c9" providerId="LiveId" clId="{AFDDF5DD-F5D3-4BC6-97CF-33D883BB50D0}" dt="2024-04-05T23:15:16.022" v="361"/>
        <pc:sldMkLst>
          <pc:docMk/>
          <pc:sldMk cId="592495911" sldId="579"/>
        </pc:sldMkLst>
      </pc:sldChg>
      <pc:sldChg chg="modAnim">
        <pc:chgData name="Róbert Konka" userId="5cba666189da53c9" providerId="LiveId" clId="{AFDDF5DD-F5D3-4BC6-97CF-33D883BB50D0}" dt="2024-04-05T23:21:15.647" v="362"/>
        <pc:sldMkLst>
          <pc:docMk/>
          <pc:sldMk cId="801158106" sldId="585"/>
        </pc:sldMkLst>
      </pc:sldChg>
      <pc:sldChg chg="modSp mod">
        <pc:chgData name="Róbert Konka" userId="5cba666189da53c9" providerId="LiveId" clId="{AFDDF5DD-F5D3-4BC6-97CF-33D883BB50D0}" dt="2024-04-05T23:23:28.445" v="376" actId="403"/>
        <pc:sldMkLst>
          <pc:docMk/>
          <pc:sldMk cId="64720196" sldId="591"/>
        </pc:sldMkLst>
        <pc:spChg chg="mod">
          <ac:chgData name="Róbert Konka" userId="5cba666189da53c9" providerId="LiveId" clId="{AFDDF5DD-F5D3-4BC6-97CF-33D883BB50D0}" dt="2024-04-05T23:23:05.713" v="367" actId="404"/>
          <ac:spMkLst>
            <pc:docMk/>
            <pc:sldMk cId="64720196" sldId="591"/>
            <ac:spMk id="4" creationId="{B008594B-9171-25E4-E86B-D945109BD5FA}"/>
          </ac:spMkLst>
        </pc:spChg>
        <pc:spChg chg="mod">
          <ac:chgData name="Róbert Konka" userId="5cba666189da53c9" providerId="LiveId" clId="{AFDDF5DD-F5D3-4BC6-97CF-33D883BB50D0}" dt="2024-04-05T23:23:15.383" v="369" actId="1076"/>
          <ac:spMkLst>
            <pc:docMk/>
            <pc:sldMk cId="64720196" sldId="591"/>
            <ac:spMk id="5" creationId="{61079713-F1F9-A817-D6A7-CE890D91A7EE}"/>
          </ac:spMkLst>
        </pc:spChg>
        <pc:spChg chg="mod">
          <ac:chgData name="Róbert Konka" userId="5cba666189da53c9" providerId="LiveId" clId="{AFDDF5DD-F5D3-4BC6-97CF-33D883BB50D0}" dt="2024-04-05T23:23:17.605" v="370" actId="404"/>
          <ac:spMkLst>
            <pc:docMk/>
            <pc:sldMk cId="64720196" sldId="591"/>
            <ac:spMk id="6" creationId="{1CBE3E98-3EEF-EC48-FCD0-37FBD912B155}"/>
          </ac:spMkLst>
        </pc:spChg>
        <pc:spChg chg="mod">
          <ac:chgData name="Róbert Konka" userId="5cba666189da53c9" providerId="LiveId" clId="{AFDDF5DD-F5D3-4BC6-97CF-33D883BB50D0}" dt="2024-04-05T23:23:21.860" v="372" actId="404"/>
          <ac:spMkLst>
            <pc:docMk/>
            <pc:sldMk cId="64720196" sldId="591"/>
            <ac:spMk id="7" creationId="{7F15BC8B-6209-67A0-736D-DDBD59163D0F}"/>
          </ac:spMkLst>
        </pc:spChg>
        <pc:spChg chg="mod">
          <ac:chgData name="Róbert Konka" userId="5cba666189da53c9" providerId="LiveId" clId="{AFDDF5DD-F5D3-4BC6-97CF-33D883BB50D0}" dt="2024-04-05T23:23:28.445" v="376" actId="403"/>
          <ac:spMkLst>
            <pc:docMk/>
            <pc:sldMk cId="64720196" sldId="591"/>
            <ac:spMk id="8" creationId="{347828F9-90B1-E1B1-CA20-0D323FDA3B60}"/>
          </ac:spMkLst>
        </pc:spChg>
      </pc:sldChg>
      <pc:sldChg chg="modSp mod modAnim">
        <pc:chgData name="Róbert Konka" userId="5cba666189da53c9" providerId="LiveId" clId="{AFDDF5DD-F5D3-4BC6-97CF-33D883BB50D0}" dt="2024-04-05T23:28:58.510" v="384"/>
        <pc:sldMkLst>
          <pc:docMk/>
          <pc:sldMk cId="4011079897" sldId="598"/>
        </pc:sldMkLst>
        <pc:spChg chg="mod ord">
          <ac:chgData name="Róbert Konka" userId="5cba666189da53c9" providerId="LiveId" clId="{AFDDF5DD-F5D3-4BC6-97CF-33D883BB50D0}" dt="2024-04-05T23:28:36.925" v="381" actId="1076"/>
          <ac:spMkLst>
            <pc:docMk/>
            <pc:sldMk cId="4011079897" sldId="598"/>
            <ac:spMk id="4" creationId="{0ACB3A85-4E56-6E63-3D78-BDA270F11209}"/>
          </ac:spMkLst>
        </pc:spChg>
      </pc:sldChg>
      <pc:sldChg chg="modSp mod">
        <pc:chgData name="Róbert Konka" userId="5cba666189da53c9" providerId="LiveId" clId="{AFDDF5DD-F5D3-4BC6-97CF-33D883BB50D0}" dt="2024-04-05T23:31:09.139" v="386" actId="6549"/>
        <pc:sldMkLst>
          <pc:docMk/>
          <pc:sldMk cId="63647471" sldId="602"/>
        </pc:sldMkLst>
        <pc:spChg chg="mod">
          <ac:chgData name="Róbert Konka" userId="5cba666189da53c9" providerId="LiveId" clId="{AFDDF5DD-F5D3-4BC6-97CF-33D883BB50D0}" dt="2024-04-05T23:31:09.139" v="386" actId="6549"/>
          <ac:spMkLst>
            <pc:docMk/>
            <pc:sldMk cId="63647471" sldId="602"/>
            <ac:spMk id="2" creationId="{00000000-0000-0000-0000-000000000000}"/>
          </ac:spMkLst>
        </pc:spChg>
      </pc:sldChg>
      <pc:sldChg chg="modSp">
        <pc:chgData name="Róbert Konka" userId="5cba666189da53c9" providerId="LiveId" clId="{AFDDF5DD-F5D3-4BC6-97CF-33D883BB50D0}" dt="2024-04-05T23:32:09.234" v="389" actId="20577"/>
        <pc:sldMkLst>
          <pc:docMk/>
          <pc:sldMk cId="1824494050" sldId="607"/>
        </pc:sldMkLst>
        <pc:spChg chg="mod">
          <ac:chgData name="Róbert Konka" userId="5cba666189da53c9" providerId="LiveId" clId="{AFDDF5DD-F5D3-4BC6-97CF-33D883BB50D0}" dt="2024-04-05T23:32:09.234" v="389" actId="20577"/>
          <ac:spMkLst>
            <pc:docMk/>
            <pc:sldMk cId="1824494050" sldId="607"/>
            <ac:spMk id="6" creationId="{49B0B353-EBF7-1EF4-B16A-47A4A4A8E96A}"/>
          </ac:spMkLst>
        </pc:spChg>
      </pc:sldChg>
      <pc:sldChg chg="modAnim">
        <pc:chgData name="Róbert Konka" userId="5cba666189da53c9" providerId="LiveId" clId="{AFDDF5DD-F5D3-4BC6-97CF-33D883BB50D0}" dt="2024-04-05T23:33:23.956" v="390"/>
        <pc:sldMkLst>
          <pc:docMk/>
          <pc:sldMk cId="730569819" sldId="613"/>
        </pc:sldMkLst>
      </pc:sldChg>
      <pc:sldChg chg="modSp">
        <pc:chgData name="Róbert Konka" userId="5cba666189da53c9" providerId="LiveId" clId="{AFDDF5DD-F5D3-4BC6-97CF-33D883BB50D0}" dt="2024-04-05T23:38:44.339" v="439" actId="6549"/>
        <pc:sldMkLst>
          <pc:docMk/>
          <pc:sldMk cId="1764823159" sldId="631"/>
        </pc:sldMkLst>
        <pc:spChg chg="mod">
          <ac:chgData name="Róbert Konka" userId="5cba666189da53c9" providerId="LiveId" clId="{AFDDF5DD-F5D3-4BC6-97CF-33D883BB50D0}" dt="2024-04-05T23:38:44.339" v="439" actId="6549"/>
          <ac:spMkLst>
            <pc:docMk/>
            <pc:sldMk cId="1764823159" sldId="631"/>
            <ac:spMk id="4" creationId="{47ED9FC3-EC15-C8AF-5F33-EE45F5257F16}"/>
          </ac:spMkLst>
        </pc:spChg>
      </pc:sldChg>
      <pc:sldChg chg="addSp modSp modAnim">
        <pc:chgData name="Róbert Konka" userId="5cba666189da53c9" providerId="LiveId" clId="{AFDDF5DD-F5D3-4BC6-97CF-33D883BB50D0}" dt="2024-04-05T23:39:52.962" v="440"/>
        <pc:sldMkLst>
          <pc:docMk/>
          <pc:sldMk cId="1404210941" sldId="633"/>
        </pc:sldMkLst>
        <pc:spChg chg="add mod">
          <ac:chgData name="Róbert Konka" userId="5cba666189da53c9" providerId="LiveId" clId="{AFDDF5DD-F5D3-4BC6-97CF-33D883BB50D0}" dt="2024-04-05T23:09:40.805" v="308" actId="27636"/>
          <ac:spMkLst>
            <pc:docMk/>
            <pc:sldMk cId="1404210941" sldId="633"/>
            <ac:spMk id="5" creationId="{81554CE5-9586-885C-6562-ABFA1EB4B141}"/>
          </ac:spMkLst>
        </pc:spChg>
      </pc:sldChg>
      <pc:sldChg chg="del">
        <pc:chgData name="Róbert Konka" userId="5cba666189da53c9" providerId="LiveId" clId="{AFDDF5DD-F5D3-4BC6-97CF-33D883BB50D0}" dt="2024-04-05T23:40:35.935" v="451" actId="47"/>
        <pc:sldMkLst>
          <pc:docMk/>
          <pc:sldMk cId="1080037054" sldId="634"/>
        </pc:sldMkLst>
      </pc:sldChg>
      <pc:sldChg chg="modSp mod">
        <pc:chgData name="Róbert Konka" userId="5cba666189da53c9" providerId="LiveId" clId="{AFDDF5DD-F5D3-4BC6-97CF-33D883BB50D0}" dt="2024-04-05T23:41:14.692" v="461" actId="20577"/>
        <pc:sldMkLst>
          <pc:docMk/>
          <pc:sldMk cId="2131903860" sldId="636"/>
        </pc:sldMkLst>
        <pc:spChg chg="mod">
          <ac:chgData name="Róbert Konka" userId="5cba666189da53c9" providerId="LiveId" clId="{AFDDF5DD-F5D3-4BC6-97CF-33D883BB50D0}" dt="2024-04-05T23:41:14.692" v="461" actId="20577"/>
          <ac:spMkLst>
            <pc:docMk/>
            <pc:sldMk cId="2131903860" sldId="636"/>
            <ac:spMk id="4" creationId="{BEB74558-C4AE-ED61-4C42-4E4A6B8AD248}"/>
          </ac:spMkLst>
        </pc:spChg>
      </pc:sldChg>
      <pc:sldChg chg="addSp delSp modSp mod delAnim modAnim">
        <pc:chgData name="Róbert Konka" userId="5cba666189da53c9" providerId="LiveId" clId="{AFDDF5DD-F5D3-4BC6-97CF-33D883BB50D0}" dt="2024-04-05T23:51:07.434" v="473"/>
        <pc:sldMkLst>
          <pc:docMk/>
          <pc:sldMk cId="1727540143" sldId="637"/>
        </pc:sldMkLst>
        <pc:picChg chg="del">
          <ac:chgData name="Róbert Konka" userId="5cba666189da53c9" providerId="LiveId" clId="{AFDDF5DD-F5D3-4BC6-97CF-33D883BB50D0}" dt="2024-04-05T23:48:14.138" v="462" actId="478"/>
          <ac:picMkLst>
            <pc:docMk/>
            <pc:sldMk cId="1727540143" sldId="637"/>
            <ac:picMk id="5" creationId="{D7A8230D-AD74-446B-A0DB-89419717BBCB}"/>
          </ac:picMkLst>
        </pc:picChg>
        <pc:picChg chg="add mod">
          <ac:chgData name="Róbert Konka" userId="5cba666189da53c9" providerId="LiveId" clId="{AFDDF5DD-F5D3-4BC6-97CF-33D883BB50D0}" dt="2024-04-05T23:48:30.228" v="467" actId="14100"/>
          <ac:picMkLst>
            <pc:docMk/>
            <pc:sldMk cId="1727540143" sldId="637"/>
            <ac:picMk id="6" creationId="{8E95F826-8A55-B4CD-9D72-453327EE0A5A}"/>
          </ac:picMkLst>
        </pc:picChg>
      </pc:sldChg>
      <pc:sldChg chg="modAnim">
        <pc:chgData name="Róbert Konka" userId="5cba666189da53c9" providerId="LiveId" clId="{AFDDF5DD-F5D3-4BC6-97CF-33D883BB50D0}" dt="2024-04-05T23:52:36.738" v="474"/>
        <pc:sldMkLst>
          <pc:docMk/>
          <pc:sldMk cId="3815451757" sldId="642"/>
        </pc:sldMkLst>
      </pc:sldChg>
      <pc:sldChg chg="modSp mod modAnim">
        <pc:chgData name="Róbert Konka" userId="5cba666189da53c9" providerId="LiveId" clId="{AFDDF5DD-F5D3-4BC6-97CF-33D883BB50D0}" dt="2024-04-05T23:52:51.450" v="476"/>
        <pc:sldMkLst>
          <pc:docMk/>
          <pc:sldMk cId="897737575" sldId="643"/>
        </pc:sldMkLst>
        <pc:spChg chg="mod">
          <ac:chgData name="Róbert Konka" userId="5cba666189da53c9" providerId="LiveId" clId="{AFDDF5DD-F5D3-4BC6-97CF-33D883BB50D0}" dt="2024-04-05T23:52:46.187" v="475" actId="1076"/>
          <ac:spMkLst>
            <pc:docMk/>
            <pc:sldMk cId="897737575" sldId="643"/>
            <ac:spMk id="2" creationId="{00000000-0000-0000-0000-000000000000}"/>
          </ac:spMkLst>
        </pc:spChg>
      </pc:sldChg>
      <pc:sldChg chg="modSp">
        <pc:chgData name="Róbert Konka" userId="5cba666189da53c9" providerId="LiveId" clId="{AFDDF5DD-F5D3-4BC6-97CF-33D883BB50D0}" dt="2024-04-05T23:54:02.974" v="485" actId="20577"/>
        <pc:sldMkLst>
          <pc:docMk/>
          <pc:sldMk cId="2013635381" sldId="646"/>
        </pc:sldMkLst>
        <pc:spChg chg="mod">
          <ac:chgData name="Róbert Konka" userId="5cba666189da53c9" providerId="LiveId" clId="{AFDDF5DD-F5D3-4BC6-97CF-33D883BB50D0}" dt="2024-04-05T23:54:02.974" v="485" actId="20577"/>
          <ac:spMkLst>
            <pc:docMk/>
            <pc:sldMk cId="2013635381" sldId="646"/>
            <ac:spMk id="5" creationId="{4EC96E7E-82EA-8567-0F7F-B12EDCF78172}"/>
          </ac:spMkLst>
        </pc:spChg>
      </pc:sldChg>
      <pc:sldChg chg="modSp">
        <pc:chgData name="Róbert Konka" userId="5cba666189da53c9" providerId="LiveId" clId="{AFDDF5DD-F5D3-4BC6-97CF-33D883BB50D0}" dt="2024-04-05T23:55:40.996" v="487" actId="20577"/>
        <pc:sldMkLst>
          <pc:docMk/>
          <pc:sldMk cId="2380878844" sldId="650"/>
        </pc:sldMkLst>
        <pc:spChg chg="mod">
          <ac:chgData name="Róbert Konka" userId="5cba666189da53c9" providerId="LiveId" clId="{AFDDF5DD-F5D3-4BC6-97CF-33D883BB50D0}" dt="2024-04-05T23:55:40.996" v="487" actId="20577"/>
          <ac:spMkLst>
            <pc:docMk/>
            <pc:sldMk cId="2380878844" sldId="650"/>
            <ac:spMk id="7" creationId="{EBC88009-6F02-4529-C3AD-0CEEF7BBD597}"/>
          </ac:spMkLst>
        </pc:spChg>
      </pc:sldChg>
      <pc:sldChg chg="addSp delSp mod">
        <pc:chgData name="Róbert Konka" userId="5cba666189da53c9" providerId="LiveId" clId="{AFDDF5DD-F5D3-4BC6-97CF-33D883BB50D0}" dt="2024-04-02T23:48:10.296" v="280" actId="478"/>
        <pc:sldMkLst>
          <pc:docMk/>
          <pc:sldMk cId="3962066250" sldId="654"/>
        </pc:sldMkLst>
        <pc:spChg chg="del">
          <ac:chgData name="Róbert Konka" userId="5cba666189da53c9" providerId="LiveId" clId="{AFDDF5DD-F5D3-4BC6-97CF-33D883BB50D0}" dt="2024-04-02T23:47:58.437" v="273" actId="478"/>
          <ac:spMkLst>
            <pc:docMk/>
            <pc:sldMk cId="3962066250" sldId="654"/>
            <ac:spMk id="16" creationId="{AFCBF7A2-2A11-1F4C-5875-BD970D1E7331}"/>
          </ac:spMkLst>
        </pc:spChg>
        <pc:spChg chg="del">
          <ac:chgData name="Róbert Konka" userId="5cba666189da53c9" providerId="LiveId" clId="{AFDDF5DD-F5D3-4BC6-97CF-33D883BB50D0}" dt="2024-04-02T23:48:04.422" v="277" actId="478"/>
          <ac:spMkLst>
            <pc:docMk/>
            <pc:sldMk cId="3962066250" sldId="654"/>
            <ac:spMk id="17" creationId="{690C1DB4-6FD5-244B-4209-0E7A0717B906}"/>
          </ac:spMkLst>
        </pc:spChg>
        <pc:spChg chg="del">
          <ac:chgData name="Róbert Konka" userId="5cba666189da53c9" providerId="LiveId" clId="{AFDDF5DD-F5D3-4BC6-97CF-33D883BB50D0}" dt="2024-04-02T23:48:02.989" v="276" actId="478"/>
          <ac:spMkLst>
            <pc:docMk/>
            <pc:sldMk cId="3962066250" sldId="654"/>
            <ac:spMk id="18" creationId="{970D63C6-49CE-F14C-55D9-A7A8B97D4989}"/>
          </ac:spMkLst>
        </pc:spChg>
        <pc:spChg chg="del">
          <ac:chgData name="Róbert Konka" userId="5cba666189da53c9" providerId="LiveId" clId="{AFDDF5DD-F5D3-4BC6-97CF-33D883BB50D0}" dt="2024-04-02T23:48:10.296" v="280" actId="478"/>
          <ac:spMkLst>
            <pc:docMk/>
            <pc:sldMk cId="3962066250" sldId="654"/>
            <ac:spMk id="19" creationId="{474B60C7-D69F-2708-69B4-34327749869E}"/>
          </ac:spMkLst>
        </pc:spChg>
        <pc:spChg chg="del">
          <ac:chgData name="Róbert Konka" userId="5cba666189da53c9" providerId="LiveId" clId="{AFDDF5DD-F5D3-4BC6-97CF-33D883BB50D0}" dt="2024-04-02T23:48:09.165" v="279" actId="478"/>
          <ac:spMkLst>
            <pc:docMk/>
            <pc:sldMk cId="3962066250" sldId="654"/>
            <ac:spMk id="20" creationId="{A36E9E41-94BA-861A-80B7-8B059578C5EE}"/>
          </ac:spMkLst>
        </pc:spChg>
        <pc:spChg chg="del">
          <ac:chgData name="Róbert Konka" userId="5cba666189da53c9" providerId="LiveId" clId="{AFDDF5DD-F5D3-4BC6-97CF-33D883BB50D0}" dt="2024-04-02T23:48:06.053" v="278" actId="478"/>
          <ac:spMkLst>
            <pc:docMk/>
            <pc:sldMk cId="3962066250" sldId="654"/>
            <ac:spMk id="23" creationId="{B193ADA3-F6E3-79AB-5109-0E28316F3B44}"/>
          </ac:spMkLst>
        </pc:spChg>
        <pc:picChg chg="add del">
          <ac:chgData name="Róbert Konka" userId="5cba666189da53c9" providerId="LiveId" clId="{AFDDF5DD-F5D3-4BC6-97CF-33D883BB50D0}" dt="2024-04-02T23:48:01.445" v="275" actId="478"/>
          <ac:picMkLst>
            <pc:docMk/>
            <pc:sldMk cId="3962066250" sldId="654"/>
            <ac:picMk id="15" creationId="{663C9A2C-E3F4-75E8-C01D-092679152934}"/>
          </ac:picMkLst>
        </pc:picChg>
      </pc:sldChg>
      <pc:sldChg chg="modSp add mod">
        <pc:chgData name="Róbert Konka" userId="5cba666189da53c9" providerId="LiveId" clId="{AFDDF5DD-F5D3-4BC6-97CF-33D883BB50D0}" dt="2024-04-02T23:17:04.594" v="254" actId="27636"/>
        <pc:sldMkLst>
          <pc:docMk/>
          <pc:sldMk cId="3447183646" sldId="658"/>
        </pc:sldMkLst>
        <pc:spChg chg="mod">
          <ac:chgData name="Róbert Konka" userId="5cba666189da53c9" providerId="LiveId" clId="{AFDDF5DD-F5D3-4BC6-97CF-33D883BB50D0}" dt="2024-04-02T23:04:16.651" v="153" actId="27636"/>
          <ac:spMkLst>
            <pc:docMk/>
            <pc:sldMk cId="3447183646" sldId="658"/>
            <ac:spMk id="2" creationId="{00000000-0000-0000-0000-000000000000}"/>
          </ac:spMkLst>
        </pc:spChg>
        <pc:spChg chg="mod">
          <ac:chgData name="Róbert Konka" userId="5cba666189da53c9" providerId="LiveId" clId="{AFDDF5DD-F5D3-4BC6-97CF-33D883BB50D0}" dt="2024-04-02T23:17:04.594" v="254" actId="27636"/>
          <ac:spMkLst>
            <pc:docMk/>
            <pc:sldMk cId="3447183646" sldId="658"/>
            <ac:spMk id="3" creationId="{00000000-0000-0000-0000-000000000000}"/>
          </ac:spMkLst>
        </pc:spChg>
      </pc:sldChg>
      <pc:sldChg chg="addSp modSp add mod modAnim">
        <pc:chgData name="Róbert Konka" userId="5cba666189da53c9" providerId="LiveId" clId="{AFDDF5DD-F5D3-4BC6-97CF-33D883BB50D0}" dt="2024-04-05T23:40:18.440" v="450"/>
        <pc:sldMkLst>
          <pc:docMk/>
          <pc:sldMk cId="2590966432" sldId="659"/>
        </pc:sldMkLst>
        <pc:spChg chg="add mod">
          <ac:chgData name="Róbert Konka" userId="5cba666189da53c9" providerId="LiveId" clId="{AFDDF5DD-F5D3-4BC6-97CF-33D883BB50D0}" dt="2024-04-05T23:11:14.559" v="310"/>
          <ac:spMkLst>
            <pc:docMk/>
            <pc:sldMk cId="2590966432" sldId="659"/>
            <ac:spMk id="4" creationId="{B5013C90-3FE8-11C2-DDDF-4B0A437847DF}"/>
          </ac:spMkLst>
        </pc:spChg>
        <pc:spChg chg="add mod">
          <ac:chgData name="Róbert Konka" userId="5cba666189da53c9" providerId="LiveId" clId="{AFDDF5DD-F5D3-4BC6-97CF-33D883BB50D0}" dt="2024-04-05T23:11:33.334" v="323" actId="20577"/>
          <ac:spMkLst>
            <pc:docMk/>
            <pc:sldMk cId="2590966432" sldId="659"/>
            <ac:spMk id="7" creationId="{600795F4-7887-DF52-A7DE-8CC8B0BDF491}"/>
          </ac:spMkLst>
        </pc:spChg>
        <pc:spChg chg="add mod">
          <ac:chgData name="Róbert Konka" userId="5cba666189da53c9" providerId="LiveId" clId="{AFDDF5DD-F5D3-4BC6-97CF-33D883BB50D0}" dt="2024-04-05T23:12:05.237" v="333" actId="1076"/>
          <ac:spMkLst>
            <pc:docMk/>
            <pc:sldMk cId="2590966432" sldId="659"/>
            <ac:spMk id="8" creationId="{492C9EB7-374D-D72E-2B7B-AB412EAE27BB}"/>
          </ac:spMkLst>
        </pc:spChg>
        <pc:spChg chg="add mod">
          <ac:chgData name="Róbert Konka" userId="5cba666189da53c9" providerId="LiveId" clId="{AFDDF5DD-F5D3-4BC6-97CF-33D883BB50D0}" dt="2024-04-05T23:12:13.751" v="339" actId="20577"/>
          <ac:spMkLst>
            <pc:docMk/>
            <pc:sldMk cId="2590966432" sldId="659"/>
            <ac:spMk id="12" creationId="{922DDA75-B71A-6EFE-172D-3C0BD5E391C6}"/>
          </ac:spMkLst>
        </pc:spChg>
        <pc:spChg chg="add mod">
          <ac:chgData name="Róbert Konka" userId="5cba666189da53c9" providerId="LiveId" clId="{AFDDF5DD-F5D3-4BC6-97CF-33D883BB50D0}" dt="2024-04-05T23:12:27.784" v="358" actId="20577"/>
          <ac:spMkLst>
            <pc:docMk/>
            <pc:sldMk cId="2590966432" sldId="659"/>
            <ac:spMk id="13" creationId="{590283C5-B94B-CA85-B3BE-6C93598E18CC}"/>
          </ac:spMkLst>
        </pc:spChg>
      </pc:sldChg>
      <pc:sldChg chg="add">
        <pc:chgData name="Róbert Konka" userId="5cba666189da53c9" providerId="LiveId" clId="{AFDDF5DD-F5D3-4BC6-97CF-33D883BB50D0}" dt="2024-04-05T23:33:50.623" v="391"/>
        <pc:sldMkLst>
          <pc:docMk/>
          <pc:sldMk cId="340733874" sldId="660"/>
        </pc:sldMkLst>
      </pc:sldChg>
    </pc:docChg>
  </pc:docChgLst>
  <pc:docChgLst>
    <pc:chgData name="Róbert Konka" userId="5cba666189da53c9" providerId="LiveId" clId="{8290CF85-BE80-44BE-B162-81798A80446F}"/>
    <pc:docChg chg="undo custSel addSld delSld modSld sldOrd">
      <pc:chgData name="Róbert Konka" userId="5cba666189da53c9" providerId="LiveId" clId="{8290CF85-BE80-44BE-B162-81798A80446F}" dt="2024-11-09T00:23:52.625" v="22816" actId="20577"/>
      <pc:docMkLst>
        <pc:docMk/>
      </pc:docMkLst>
      <pc:sldChg chg="modSp mod">
        <pc:chgData name="Róbert Konka" userId="5cba666189da53c9" providerId="LiveId" clId="{8290CF85-BE80-44BE-B162-81798A80446F}" dt="2024-11-01T23:27:42.483" v="5892" actId="20577"/>
        <pc:sldMkLst>
          <pc:docMk/>
          <pc:sldMk cId="0" sldId="257"/>
        </pc:sldMkLst>
        <pc:spChg chg="mod">
          <ac:chgData name="Róbert Konka" userId="5cba666189da53c9" providerId="LiveId" clId="{8290CF85-BE80-44BE-B162-81798A80446F}" dt="2024-11-01T23:27:42.483" v="5892" actId="20577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Róbert Konka" userId="5cba666189da53c9" providerId="LiveId" clId="{8290CF85-BE80-44BE-B162-81798A80446F}" dt="2024-11-06T01:04:38.400" v="16430" actId="20577"/>
        <pc:sldMkLst>
          <pc:docMk/>
          <pc:sldMk cId="0" sldId="258"/>
        </pc:sldMkLst>
        <pc:spChg chg="mod">
          <ac:chgData name="Róbert Konka" userId="5cba666189da53c9" providerId="LiveId" clId="{8290CF85-BE80-44BE-B162-81798A80446F}" dt="2024-11-06T01:04:38.400" v="16430" actId="20577"/>
          <ac:spMkLst>
            <pc:docMk/>
            <pc:sldMk cId="0" sldId="258"/>
            <ac:spMk id="3" creationId="{00000000-0000-0000-0000-000000000000}"/>
          </ac:spMkLst>
        </pc:spChg>
      </pc:sldChg>
      <pc:sldChg chg="modSp mod ord">
        <pc:chgData name="Róbert Konka" userId="5cba666189da53c9" providerId="LiveId" clId="{8290CF85-BE80-44BE-B162-81798A80446F}" dt="2024-11-06T01:00:04.003" v="16326" actId="20577"/>
        <pc:sldMkLst>
          <pc:docMk/>
          <pc:sldMk cId="1993405730" sldId="464"/>
        </pc:sldMkLst>
        <pc:spChg chg="mod">
          <ac:chgData name="Róbert Konka" userId="5cba666189da53c9" providerId="LiveId" clId="{8290CF85-BE80-44BE-B162-81798A80446F}" dt="2024-11-06T01:00:04.003" v="16326" actId="20577"/>
          <ac:spMkLst>
            <pc:docMk/>
            <pc:sldMk cId="1993405730" sldId="464"/>
            <ac:spMk id="2" creationId="{00000000-0000-0000-0000-000000000000}"/>
          </ac:spMkLst>
        </pc:spChg>
        <pc:spChg chg="mod">
          <ac:chgData name="Róbert Konka" userId="5cba666189da53c9" providerId="LiveId" clId="{8290CF85-BE80-44BE-B162-81798A80446F}" dt="2024-10-25T22:59:39.135" v="106" actId="20577"/>
          <ac:spMkLst>
            <pc:docMk/>
            <pc:sldMk cId="1993405730" sldId="464"/>
            <ac:spMk id="3" creationId="{D8230C00-B96F-27FE-6E04-63EF5E275E13}"/>
          </ac:spMkLst>
        </pc:spChg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38733512" sldId="48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539920188" sldId="48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549861059" sldId="48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647715802" sldId="48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4399834" sldId="48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269144977" sldId="48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571666111" sldId="49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882339185" sldId="49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128223857" sldId="49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624996252" sldId="49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923752321" sldId="49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178500064" sldId="49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795056182" sldId="49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098332754" sldId="49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506577731" sldId="50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004303845" sldId="50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114517410" sldId="50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858631528" sldId="50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714307200" sldId="50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823690156" sldId="50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010798919" sldId="50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599124205" sldId="50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915196336" sldId="50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095643916" sldId="50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907432181" sldId="510"/>
        </pc:sldMkLst>
      </pc:sldChg>
      <pc:sldChg chg="modSp add del mod ord">
        <pc:chgData name="Róbert Konka" userId="5cba666189da53c9" providerId="LiveId" clId="{8290CF85-BE80-44BE-B162-81798A80446F}" dt="2024-11-06T00:58:32.887" v="16250" actId="20577"/>
        <pc:sldMkLst>
          <pc:docMk/>
          <pc:sldMk cId="3805213431" sldId="511"/>
        </pc:sldMkLst>
        <pc:spChg chg="mod">
          <ac:chgData name="Róbert Konka" userId="5cba666189da53c9" providerId="LiveId" clId="{8290CF85-BE80-44BE-B162-81798A80446F}" dt="2024-11-06T00:58:32.887" v="16250" actId="20577"/>
          <ac:spMkLst>
            <pc:docMk/>
            <pc:sldMk cId="3805213431" sldId="511"/>
            <ac:spMk id="2" creationId="{00000000-0000-0000-0000-000000000000}"/>
          </ac:spMkLst>
        </pc:spChg>
        <pc:spChg chg="mod">
          <ac:chgData name="Róbert Konka" userId="5cba666189da53c9" providerId="LiveId" clId="{8290CF85-BE80-44BE-B162-81798A80446F}" dt="2024-10-25T23:42:11.660" v="1134" actId="20577"/>
          <ac:spMkLst>
            <pc:docMk/>
            <pc:sldMk cId="3805213431" sldId="511"/>
            <ac:spMk id="3" creationId="{D8230C00-B96F-27FE-6E04-63EF5E275E13}"/>
          </ac:spMkLst>
        </pc:spChg>
      </pc:sldChg>
      <pc:sldChg chg="modSp add del mod">
        <pc:chgData name="Róbert Konka" userId="5cba666189da53c9" providerId="LiveId" clId="{8290CF85-BE80-44BE-B162-81798A80446F}" dt="2024-11-08T22:50:16.596" v="22083" actId="6549"/>
        <pc:sldMkLst>
          <pc:docMk/>
          <pc:sldMk cId="173977526" sldId="512"/>
        </pc:sldMkLst>
        <pc:spChg chg="mod">
          <ac:chgData name="Róbert Konka" userId="5cba666189da53c9" providerId="LiveId" clId="{8290CF85-BE80-44BE-B162-81798A80446F}" dt="2024-11-08T22:50:16.596" v="22083" actId="6549"/>
          <ac:spMkLst>
            <pc:docMk/>
            <pc:sldMk cId="173977526" sldId="512"/>
            <ac:spMk id="2" creationId="{00000000-0000-0000-0000-000000000000}"/>
          </ac:spMkLst>
        </pc:spChg>
        <pc:spChg chg="mod">
          <ac:chgData name="Róbert Konka" userId="5cba666189da53c9" providerId="LiveId" clId="{8290CF85-BE80-44BE-B162-81798A80446F}" dt="2024-10-25T23:39:10.340" v="1067" actId="20577"/>
          <ac:spMkLst>
            <pc:docMk/>
            <pc:sldMk cId="173977526" sldId="512"/>
            <ac:spMk id="3" creationId="{D8230C00-B96F-27FE-6E04-63EF5E275E13}"/>
          </ac:spMkLst>
        </pc:spChg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49518836" sldId="513"/>
        </pc:sldMkLst>
      </pc:sldChg>
      <pc:sldChg chg="modSp add del mod ord">
        <pc:chgData name="Róbert Konka" userId="5cba666189da53c9" providerId="LiveId" clId="{8290CF85-BE80-44BE-B162-81798A80446F}" dt="2024-11-06T00:57:55.416" v="16214" actId="20577"/>
        <pc:sldMkLst>
          <pc:docMk/>
          <pc:sldMk cId="4227567927" sldId="514"/>
        </pc:sldMkLst>
        <pc:spChg chg="mod">
          <ac:chgData name="Róbert Konka" userId="5cba666189da53c9" providerId="LiveId" clId="{8290CF85-BE80-44BE-B162-81798A80446F}" dt="2024-11-06T00:57:55.416" v="16214" actId="20577"/>
          <ac:spMkLst>
            <pc:docMk/>
            <pc:sldMk cId="4227567927" sldId="514"/>
            <ac:spMk id="2" creationId="{00000000-0000-0000-0000-000000000000}"/>
          </ac:spMkLst>
        </pc:spChg>
        <pc:spChg chg="mod">
          <ac:chgData name="Róbert Konka" userId="5cba666189da53c9" providerId="LiveId" clId="{8290CF85-BE80-44BE-B162-81798A80446F}" dt="2024-11-05T23:14:07.898" v="15039" actId="27636"/>
          <ac:spMkLst>
            <pc:docMk/>
            <pc:sldMk cId="4227567927" sldId="514"/>
            <ac:spMk id="3" creationId="{D8230C00-B96F-27FE-6E04-63EF5E275E13}"/>
          </ac:spMkLst>
        </pc:spChg>
        <pc:spChg chg="mod">
          <ac:chgData name="Róbert Konka" userId="5cba666189da53c9" providerId="LiveId" clId="{8290CF85-BE80-44BE-B162-81798A80446F}" dt="2024-11-05T23:15:02.858" v="15050" actId="27636"/>
          <ac:spMkLst>
            <pc:docMk/>
            <pc:sldMk cId="4227567927" sldId="514"/>
            <ac:spMk id="4" creationId="{C07214C5-2A68-C6DE-791B-F5430C751CAB}"/>
          </ac:spMkLst>
        </pc:spChg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438312145" sldId="51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109396918" sldId="51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342479355" sldId="51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156290583" sldId="51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764915426" sldId="519"/>
        </pc:sldMkLst>
      </pc:sldChg>
      <pc:sldChg chg="addSp delSp modSp add del mod ord">
        <pc:chgData name="Róbert Konka" userId="5cba666189da53c9" providerId="LiveId" clId="{8290CF85-BE80-44BE-B162-81798A80446F}" dt="2024-11-06T00:55:31.676" v="16103" actId="20577"/>
        <pc:sldMkLst>
          <pc:docMk/>
          <pc:sldMk cId="3736963026" sldId="520"/>
        </pc:sldMkLst>
        <pc:spChg chg="mod">
          <ac:chgData name="Róbert Konka" userId="5cba666189da53c9" providerId="LiveId" clId="{8290CF85-BE80-44BE-B162-81798A80446F}" dt="2024-11-06T00:55:31.676" v="16103" actId="20577"/>
          <ac:spMkLst>
            <pc:docMk/>
            <pc:sldMk cId="3736963026" sldId="520"/>
            <ac:spMk id="2" creationId="{00000000-0000-0000-0000-000000000000}"/>
          </ac:spMkLst>
        </pc:spChg>
        <pc:spChg chg="mod">
          <ac:chgData name="Róbert Konka" userId="5cba666189da53c9" providerId="LiveId" clId="{8290CF85-BE80-44BE-B162-81798A80446F}" dt="2024-10-25T23:27:24.036" v="845" actId="1076"/>
          <ac:spMkLst>
            <pc:docMk/>
            <pc:sldMk cId="3736963026" sldId="520"/>
            <ac:spMk id="16" creationId="{AFCBF7A2-2A11-1F4C-5875-BD970D1E7331}"/>
          </ac:spMkLst>
        </pc:spChg>
        <pc:spChg chg="mod">
          <ac:chgData name="Róbert Konka" userId="5cba666189da53c9" providerId="LiveId" clId="{8290CF85-BE80-44BE-B162-81798A80446F}" dt="2024-11-03T22:36:52.420" v="10032" actId="1076"/>
          <ac:spMkLst>
            <pc:docMk/>
            <pc:sldMk cId="3736963026" sldId="520"/>
            <ac:spMk id="17" creationId="{690C1DB4-6FD5-244B-4209-0E7A0717B906}"/>
          </ac:spMkLst>
        </pc:spChg>
        <pc:spChg chg="mod">
          <ac:chgData name="Róbert Konka" userId="5cba666189da53c9" providerId="LiveId" clId="{8290CF85-BE80-44BE-B162-81798A80446F}" dt="2024-10-25T23:29:53" v="857" actId="1076"/>
          <ac:spMkLst>
            <pc:docMk/>
            <pc:sldMk cId="3736963026" sldId="520"/>
            <ac:spMk id="18" creationId="{970D63C6-49CE-F14C-55D9-A7A8B97D4989}"/>
          </ac:spMkLst>
        </pc:spChg>
        <pc:spChg chg="mod">
          <ac:chgData name="Róbert Konka" userId="5cba666189da53c9" providerId="LiveId" clId="{8290CF85-BE80-44BE-B162-81798A80446F}" dt="2024-11-04T00:17:05.870" v="11193" actId="27636"/>
          <ac:spMkLst>
            <pc:docMk/>
            <pc:sldMk cId="3736963026" sldId="520"/>
            <ac:spMk id="19" creationId="{474B60C7-D69F-2708-69B4-34327749869E}"/>
          </ac:spMkLst>
        </pc:spChg>
        <pc:spChg chg="mod">
          <ac:chgData name="Róbert Konka" userId="5cba666189da53c9" providerId="LiveId" clId="{8290CF85-BE80-44BE-B162-81798A80446F}" dt="2024-11-03T22:36:29.012" v="10021" actId="1076"/>
          <ac:spMkLst>
            <pc:docMk/>
            <pc:sldMk cId="3736963026" sldId="520"/>
            <ac:spMk id="20" creationId="{A36E9E41-94BA-861A-80B7-8B059578C5EE}"/>
          </ac:spMkLst>
        </pc:spChg>
        <pc:picChg chg="del">
          <ac:chgData name="Róbert Konka" userId="5cba666189da53c9" providerId="LiveId" clId="{8290CF85-BE80-44BE-B162-81798A80446F}" dt="2024-10-25T23:17:18.867" v="760" actId="478"/>
          <ac:picMkLst>
            <pc:docMk/>
            <pc:sldMk cId="3736963026" sldId="520"/>
            <ac:picMk id="4" creationId="{D8411966-53AF-C97F-3B54-B9D5D3EB40FD}"/>
          </ac:picMkLst>
        </pc:picChg>
        <pc:picChg chg="add del mod">
          <ac:chgData name="Róbert Konka" userId="5cba666189da53c9" providerId="LiveId" clId="{8290CF85-BE80-44BE-B162-81798A80446F}" dt="2024-10-25T23:19:11.019" v="769" actId="478"/>
          <ac:picMkLst>
            <pc:docMk/>
            <pc:sldMk cId="3736963026" sldId="520"/>
            <ac:picMk id="5" creationId="{BB83E432-27CD-A627-C2F3-B1F8D27C223E}"/>
          </ac:picMkLst>
        </pc:picChg>
        <pc:picChg chg="add mod">
          <ac:chgData name="Róbert Konka" userId="5cba666189da53c9" providerId="LiveId" clId="{8290CF85-BE80-44BE-B162-81798A80446F}" dt="2024-11-03T22:37:21.388" v="10038" actId="14100"/>
          <ac:picMkLst>
            <pc:docMk/>
            <pc:sldMk cId="3736963026" sldId="520"/>
            <ac:picMk id="7" creationId="{30591505-4E16-01DC-823D-FDD67016377D}"/>
          </ac:picMkLst>
        </pc:picChg>
        <pc:picChg chg="add del mod">
          <ac:chgData name="Róbert Konka" userId="5cba666189da53c9" providerId="LiveId" clId="{8290CF85-BE80-44BE-B162-81798A80446F}" dt="2024-10-25T23:26:33.617" v="825" actId="478"/>
          <ac:picMkLst>
            <pc:docMk/>
            <pc:sldMk cId="3736963026" sldId="520"/>
            <ac:picMk id="9" creationId="{E4D0DE2A-E45C-0027-ACEE-8524022AFCE2}"/>
          </ac:picMkLst>
        </pc:picChg>
        <pc:picChg chg="add del mod">
          <ac:chgData name="Róbert Konka" userId="5cba666189da53c9" providerId="LiveId" clId="{8290CF85-BE80-44BE-B162-81798A80446F}" dt="2024-10-25T23:25:37.141" v="819" actId="478"/>
          <ac:picMkLst>
            <pc:docMk/>
            <pc:sldMk cId="3736963026" sldId="520"/>
            <ac:picMk id="11" creationId="{5A5DE532-7347-94B1-E4E7-ED78414AA304}"/>
          </ac:picMkLst>
        </pc:picChg>
        <pc:picChg chg="add del mod">
          <ac:chgData name="Róbert Konka" userId="5cba666189da53c9" providerId="LiveId" clId="{8290CF85-BE80-44BE-B162-81798A80446F}" dt="2024-10-25T23:21:32.661" v="790" actId="478"/>
          <ac:picMkLst>
            <pc:docMk/>
            <pc:sldMk cId="3736963026" sldId="520"/>
            <ac:picMk id="13" creationId="{B45DE652-A9B2-DE7C-FEEA-697F8D460A9F}"/>
          </ac:picMkLst>
        </pc:picChg>
        <pc:picChg chg="add mod">
          <ac:chgData name="Róbert Konka" userId="5cba666189da53c9" providerId="LiveId" clId="{8290CF85-BE80-44BE-B162-81798A80446F}" dt="2024-11-03T22:37:31.609" v="10039" actId="1076"/>
          <ac:picMkLst>
            <pc:docMk/>
            <pc:sldMk cId="3736963026" sldId="520"/>
            <ac:picMk id="15" creationId="{89DE3269-EB7F-D63F-16AF-F83C7B243F71}"/>
          </ac:picMkLst>
        </pc:picChg>
        <pc:picChg chg="add del mod">
          <ac:chgData name="Róbert Konka" userId="5cba666189da53c9" providerId="LiveId" clId="{8290CF85-BE80-44BE-B162-81798A80446F}" dt="2024-10-25T23:24:31.507" v="810" actId="478"/>
          <ac:picMkLst>
            <pc:docMk/>
            <pc:sldMk cId="3736963026" sldId="520"/>
            <ac:picMk id="22" creationId="{BD4B064F-6B8B-CCCC-30C2-A8979339F850}"/>
          </ac:picMkLst>
        </pc:picChg>
        <pc:picChg chg="add del mod">
          <ac:chgData name="Róbert Konka" userId="5cba666189da53c9" providerId="LiveId" clId="{8290CF85-BE80-44BE-B162-81798A80446F}" dt="2024-10-25T23:25:15.913" v="814" actId="478"/>
          <ac:picMkLst>
            <pc:docMk/>
            <pc:sldMk cId="3736963026" sldId="520"/>
            <ac:picMk id="24" creationId="{10F654C1-4EF2-C2B0-275A-C58F796D5DA4}"/>
          </ac:picMkLst>
        </pc:picChg>
        <pc:picChg chg="add mod">
          <ac:chgData name="Róbert Konka" userId="5cba666189da53c9" providerId="LiveId" clId="{8290CF85-BE80-44BE-B162-81798A80446F}" dt="2024-11-03T22:36:47.717" v="10031" actId="1076"/>
          <ac:picMkLst>
            <pc:docMk/>
            <pc:sldMk cId="3736963026" sldId="520"/>
            <ac:picMk id="26" creationId="{7A6706B9-4F4C-CCF4-0C9B-0DD71DAF456B}"/>
          </ac:picMkLst>
        </pc:picChg>
        <pc:picChg chg="add mod">
          <ac:chgData name="Róbert Konka" userId="5cba666189da53c9" providerId="LiveId" clId="{8290CF85-BE80-44BE-B162-81798A80446F}" dt="2024-10-25T23:27:20.758" v="844" actId="1076"/>
          <ac:picMkLst>
            <pc:docMk/>
            <pc:sldMk cId="3736963026" sldId="520"/>
            <ac:picMk id="28" creationId="{78F7C9CB-38FB-23BE-A491-8D7781A76EDE}"/>
          </ac:picMkLst>
        </pc:picChg>
        <pc:picChg chg="add mod">
          <ac:chgData name="Róbert Konka" userId="5cba666189da53c9" providerId="LiveId" clId="{8290CF85-BE80-44BE-B162-81798A80446F}" dt="2024-11-03T22:36:13.221" v="10017" actId="1076"/>
          <ac:picMkLst>
            <pc:docMk/>
            <pc:sldMk cId="3736963026" sldId="520"/>
            <ac:picMk id="30" creationId="{C0D251B5-1180-303D-0324-18F1FA029415}"/>
          </ac:picMkLst>
        </pc:picChg>
        <pc:picChg chg="del">
          <ac:chgData name="Róbert Konka" userId="5cba666189da53c9" providerId="LiveId" clId="{8290CF85-BE80-44BE-B162-81798A80446F}" dt="2024-10-25T23:17:20.077" v="762" actId="478"/>
          <ac:picMkLst>
            <pc:docMk/>
            <pc:sldMk cId="3736963026" sldId="520"/>
            <ac:picMk id="32" creationId="{C2C4C75F-37AA-2617-507B-CCA99E6DC91E}"/>
          </ac:picMkLst>
        </pc:picChg>
        <pc:picChg chg="del mod">
          <ac:chgData name="Róbert Konka" userId="5cba666189da53c9" providerId="LiveId" clId="{8290CF85-BE80-44BE-B162-81798A80446F}" dt="2024-10-25T23:17:21.008" v="765" actId="478"/>
          <ac:picMkLst>
            <pc:docMk/>
            <pc:sldMk cId="3736963026" sldId="520"/>
            <ac:picMk id="48" creationId="{797FDE7F-07C9-2536-BC4D-2EF840090675}"/>
          </ac:picMkLst>
        </pc:picChg>
        <pc:picChg chg="del">
          <ac:chgData name="Róbert Konka" userId="5cba666189da53c9" providerId="LiveId" clId="{8290CF85-BE80-44BE-B162-81798A80446F}" dt="2024-10-25T23:17:19.236" v="761" actId="478"/>
          <ac:picMkLst>
            <pc:docMk/>
            <pc:sldMk cId="3736963026" sldId="520"/>
            <ac:picMk id="52" creationId="{12E8F6F1-CA65-FF21-EB4A-DF3781947D3D}"/>
          </ac:picMkLst>
        </pc:picChg>
        <pc:picChg chg="del">
          <ac:chgData name="Róbert Konka" userId="5cba666189da53c9" providerId="LiveId" clId="{8290CF85-BE80-44BE-B162-81798A80446F}" dt="2024-10-25T23:17:20.526" v="763" actId="478"/>
          <ac:picMkLst>
            <pc:docMk/>
            <pc:sldMk cId="3736963026" sldId="520"/>
            <ac:picMk id="68" creationId="{C8417D64-5DB8-1F3F-D5BC-0D2626770714}"/>
          </ac:picMkLst>
        </pc:picChg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280083619" sldId="52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303756170" sldId="52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920779155" sldId="52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195874022" sldId="52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691091650" sldId="52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951050441" sldId="52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637598278" sldId="52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381490532" sldId="52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84730367" sldId="52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628009591" sldId="53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61853485" sldId="53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850726512" sldId="53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223680245" sldId="53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765409333" sldId="53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11086998" sldId="53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685006975" sldId="53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046911136" sldId="54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369691844" sldId="541"/>
        </pc:sldMkLst>
      </pc:sldChg>
      <pc:sldChg chg="modSp add del mod">
        <pc:chgData name="Róbert Konka" userId="5cba666189da53c9" providerId="LiveId" clId="{8290CF85-BE80-44BE-B162-81798A80446F}" dt="2024-11-08T22:49:43.861" v="22079" actId="20577"/>
        <pc:sldMkLst>
          <pc:docMk/>
          <pc:sldMk cId="3219690127" sldId="542"/>
        </pc:sldMkLst>
        <pc:spChg chg="mod">
          <ac:chgData name="Róbert Konka" userId="5cba666189da53c9" providerId="LiveId" clId="{8290CF85-BE80-44BE-B162-81798A80446F}" dt="2024-11-08T22:49:43.861" v="22079" actId="20577"/>
          <ac:spMkLst>
            <pc:docMk/>
            <pc:sldMk cId="3219690127" sldId="542"/>
            <ac:spMk id="2" creationId="{00000000-0000-0000-0000-000000000000}"/>
          </ac:spMkLst>
        </pc:spChg>
        <pc:spChg chg="mod">
          <ac:chgData name="Róbert Konka" userId="5cba666189da53c9" providerId="LiveId" clId="{8290CF85-BE80-44BE-B162-81798A80446F}" dt="2024-11-07T01:37:19.867" v="20990" actId="6549"/>
          <ac:spMkLst>
            <pc:docMk/>
            <pc:sldMk cId="3219690127" sldId="542"/>
            <ac:spMk id="3" creationId="{D8230C00-B96F-27FE-6E04-63EF5E275E13}"/>
          </ac:spMkLst>
        </pc:spChg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958811203" sldId="54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981425936" sldId="54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746706350" sldId="54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433157929" sldId="54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238337461" sldId="54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15456825" sldId="54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260691236" sldId="55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215974247" sldId="55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294749287" sldId="55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345768325" sldId="55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207081234" sldId="55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069273029" sldId="55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51367982" sldId="56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092711388" sldId="56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200843174" sldId="56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951024572" sldId="56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842494087" sldId="56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602883526" sldId="56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83283877" sldId="56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89288793" sldId="56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789617814" sldId="56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321392783" sldId="57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490534045" sldId="57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19112583" sldId="57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617328554" sldId="573"/>
        </pc:sldMkLst>
      </pc:sldChg>
      <pc:sldChg chg="add del ord">
        <pc:chgData name="Róbert Konka" userId="5cba666189da53c9" providerId="LiveId" clId="{8290CF85-BE80-44BE-B162-81798A80446F}" dt="2024-11-07T11:34:57.021" v="21052"/>
        <pc:sldMkLst>
          <pc:docMk/>
          <pc:sldMk cId="1466774080" sldId="574"/>
        </pc:sldMkLst>
      </pc:sldChg>
      <pc:sldChg chg="add del ord">
        <pc:chgData name="Róbert Konka" userId="5cba666189da53c9" providerId="LiveId" clId="{8290CF85-BE80-44BE-B162-81798A80446F}" dt="2024-11-06T23:05:26.858" v="16439"/>
        <pc:sldMkLst>
          <pc:docMk/>
          <pc:sldMk cId="1706276251" sldId="57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20576942" sldId="57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994474035" sldId="57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251472568" sldId="57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592495911" sldId="57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22354580" sldId="58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40290388" sldId="58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688256431" sldId="58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346598308" sldId="58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75985268" sldId="58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801158106" sldId="58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898586396" sldId="58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139844607" sldId="58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58917098" sldId="58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324937184" sldId="58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028692879" sldId="59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64720196" sldId="59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85489949" sldId="59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542052534" sldId="59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311266947" sldId="59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165290285" sldId="59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610071106" sldId="59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19903718" sldId="59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011079897" sldId="59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925704733" sldId="59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527453502" sldId="60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572524532" sldId="60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63647471" sldId="60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417356137" sldId="60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100029835" sldId="60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48421017" sldId="60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411587091" sldId="60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824494050" sldId="60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370371518" sldId="60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243249254" sldId="60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906407340" sldId="61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318364024" sldId="61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412398804" sldId="61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730569819" sldId="61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255685660" sldId="61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318006662" sldId="61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408640862" sldId="61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123831071" sldId="61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844509358" sldId="61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563778188" sldId="61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629983484" sldId="62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280289287" sldId="62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88020321" sldId="62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594386773" sldId="62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384669406" sldId="62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864803737" sldId="62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07828677" sldId="62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77187669" sldId="62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806151737" sldId="62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572966937" sldId="62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943588741" sldId="63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764823159" sldId="63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7049121" sldId="63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404210941" sldId="63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308114206" sldId="63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131903860" sldId="63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727540143" sldId="63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625998386" sldId="63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963317540" sldId="63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936871959" sldId="64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002261449" sldId="64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815451757" sldId="64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897737575" sldId="64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56655097" sldId="64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847839611" sldId="64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013635381" sldId="646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625801240" sldId="647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037138225" sldId="648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710212405" sldId="64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380878844" sldId="650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726097348" sldId="651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765748166" sldId="652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494903848" sldId="653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962066250" sldId="654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1211483198" sldId="655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229247244" sldId="656"/>
        </pc:sldMkLst>
      </pc:sldChg>
      <pc:sldChg chg="modSp mod">
        <pc:chgData name="Róbert Konka" userId="5cba666189da53c9" providerId="LiveId" clId="{8290CF85-BE80-44BE-B162-81798A80446F}" dt="2024-11-04T19:03:52.249" v="11216" actId="20577"/>
        <pc:sldMkLst>
          <pc:docMk/>
          <pc:sldMk cId="3447183646" sldId="658"/>
        </pc:sldMkLst>
        <pc:spChg chg="mod">
          <ac:chgData name="Róbert Konka" userId="5cba666189da53c9" providerId="LiveId" clId="{8290CF85-BE80-44BE-B162-81798A80446F}" dt="2024-11-04T19:03:52.249" v="11216" actId="20577"/>
          <ac:spMkLst>
            <pc:docMk/>
            <pc:sldMk cId="3447183646" sldId="658"/>
            <ac:spMk id="3" creationId="{00000000-0000-0000-0000-000000000000}"/>
          </ac:spMkLst>
        </pc:spChg>
      </pc:sldChg>
      <pc:sldChg chg="modSp add mod ord">
        <pc:chgData name="Róbert Konka" userId="5cba666189da53c9" providerId="LiveId" clId="{8290CF85-BE80-44BE-B162-81798A80446F}" dt="2024-11-06T00:57:01.321" v="16190" actId="20577"/>
        <pc:sldMkLst>
          <pc:docMk/>
          <pc:sldMk cId="2198193188" sldId="659"/>
        </pc:sldMkLst>
        <pc:spChg chg="mod">
          <ac:chgData name="Róbert Konka" userId="5cba666189da53c9" providerId="LiveId" clId="{8290CF85-BE80-44BE-B162-81798A80446F}" dt="2024-11-06T00:57:01.321" v="16190" actId="20577"/>
          <ac:spMkLst>
            <pc:docMk/>
            <pc:sldMk cId="2198193188" sldId="659"/>
            <ac:spMk id="2" creationId="{6F54D8C8-3563-C5E6-6656-E6CB36FA065F}"/>
          </ac:spMkLst>
        </pc:spChg>
        <pc:spChg chg="mod">
          <ac:chgData name="Róbert Konka" userId="5cba666189da53c9" providerId="LiveId" clId="{8290CF85-BE80-44BE-B162-81798A80446F}" dt="2024-10-25T23:00:38.260" v="182" actId="20577"/>
          <ac:spMkLst>
            <pc:docMk/>
            <pc:sldMk cId="2198193188" sldId="659"/>
            <ac:spMk id="3" creationId="{3A6E2E00-0FCA-EAD6-887A-71E37DD8C7D0}"/>
          </ac:spMkLst>
        </pc:spChg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2590966432" sldId="659"/>
        </pc:sldMkLst>
      </pc:sldChg>
      <pc:sldChg chg="del">
        <pc:chgData name="Róbert Konka" userId="5cba666189da53c9" providerId="LiveId" clId="{8290CF85-BE80-44BE-B162-81798A80446F}" dt="2024-10-25T22:57:51.282" v="0" actId="47"/>
        <pc:sldMkLst>
          <pc:docMk/>
          <pc:sldMk cId="340733874" sldId="660"/>
        </pc:sldMkLst>
      </pc:sldChg>
      <pc:sldChg chg="modSp add del mod">
        <pc:chgData name="Róbert Konka" userId="5cba666189da53c9" providerId="LiveId" clId="{8290CF85-BE80-44BE-B162-81798A80446F}" dt="2024-10-25T23:02:18.184" v="240" actId="47"/>
        <pc:sldMkLst>
          <pc:docMk/>
          <pc:sldMk cId="2356581961" sldId="660"/>
        </pc:sldMkLst>
        <pc:spChg chg="mod">
          <ac:chgData name="Róbert Konka" userId="5cba666189da53c9" providerId="LiveId" clId="{8290CF85-BE80-44BE-B162-81798A80446F}" dt="2024-10-25T23:01:40.336" v="235" actId="20577"/>
          <ac:spMkLst>
            <pc:docMk/>
            <pc:sldMk cId="2356581961" sldId="660"/>
            <ac:spMk id="2" creationId="{FA49D82E-5D34-5E1C-781D-817DC2B0A9AB}"/>
          </ac:spMkLst>
        </pc:spChg>
      </pc:sldChg>
      <pc:sldChg chg="modSp add del mod">
        <pc:chgData name="Róbert Konka" userId="5cba666189da53c9" providerId="LiveId" clId="{8290CF85-BE80-44BE-B162-81798A80446F}" dt="2024-10-25T23:17:09.048" v="723" actId="47"/>
        <pc:sldMkLst>
          <pc:docMk/>
          <pc:sldMk cId="3344541435" sldId="661"/>
        </pc:sldMkLst>
        <pc:spChg chg="mod">
          <ac:chgData name="Róbert Konka" userId="5cba666189da53c9" providerId="LiveId" clId="{8290CF85-BE80-44BE-B162-81798A80446F}" dt="2024-10-25T23:16:43.007" v="720" actId="20577"/>
          <ac:spMkLst>
            <pc:docMk/>
            <pc:sldMk cId="3344541435" sldId="661"/>
            <ac:spMk id="2" creationId="{93803811-9271-78AE-4CE3-B5996CF0C86B}"/>
          </ac:spMkLst>
        </pc:spChg>
      </pc:sldChg>
      <pc:sldChg chg="add del">
        <pc:chgData name="Róbert Konka" userId="5cba666189da53c9" providerId="LiveId" clId="{8290CF85-BE80-44BE-B162-81798A80446F}" dt="2024-10-25T23:32:28.780" v="860" actId="47"/>
        <pc:sldMkLst>
          <pc:docMk/>
          <pc:sldMk cId="1207155105" sldId="662"/>
        </pc:sldMkLst>
      </pc:sldChg>
      <pc:sldChg chg="add del">
        <pc:chgData name="Róbert Konka" userId="5cba666189da53c9" providerId="LiveId" clId="{8290CF85-BE80-44BE-B162-81798A80446F}" dt="2024-10-25T23:35:18.570" v="989" actId="47"/>
        <pc:sldMkLst>
          <pc:docMk/>
          <pc:sldMk cId="2062818318" sldId="663"/>
        </pc:sldMkLst>
      </pc:sldChg>
      <pc:sldChg chg="modSp add mod ord">
        <pc:chgData name="Róbert Konka" userId="5cba666189da53c9" providerId="LiveId" clId="{8290CF85-BE80-44BE-B162-81798A80446F}" dt="2024-11-06T00:56:01.414" v="16136" actId="20577"/>
        <pc:sldMkLst>
          <pc:docMk/>
          <pc:sldMk cId="1963857712" sldId="664"/>
        </pc:sldMkLst>
        <pc:spChg chg="mod">
          <ac:chgData name="Róbert Konka" userId="5cba666189da53c9" providerId="LiveId" clId="{8290CF85-BE80-44BE-B162-81798A80446F}" dt="2024-11-06T00:56:01.414" v="16136" actId="20577"/>
          <ac:spMkLst>
            <pc:docMk/>
            <pc:sldMk cId="1963857712" sldId="664"/>
            <ac:spMk id="2" creationId="{0A93118D-6011-C8EA-AB55-06A20A1E4BFE}"/>
          </ac:spMkLst>
        </pc:spChg>
        <pc:spChg chg="mod">
          <ac:chgData name="Róbert Konka" userId="5cba666189da53c9" providerId="LiveId" clId="{8290CF85-BE80-44BE-B162-81798A80446F}" dt="2024-10-25T23:59:07.063" v="1516" actId="20577"/>
          <ac:spMkLst>
            <pc:docMk/>
            <pc:sldMk cId="1963857712" sldId="664"/>
            <ac:spMk id="3" creationId="{0BC56667-36BE-A764-3015-CA0F04348085}"/>
          </ac:spMkLst>
        </pc:spChg>
      </pc:sldChg>
      <pc:sldChg chg="modSp add del mod">
        <pc:chgData name="Róbert Konka" userId="5cba666189da53c9" providerId="LiveId" clId="{8290CF85-BE80-44BE-B162-81798A80446F}" dt="2024-11-04T19:11:00.710" v="11275" actId="47"/>
        <pc:sldMkLst>
          <pc:docMk/>
          <pc:sldMk cId="1459229542" sldId="665"/>
        </pc:sldMkLst>
        <pc:spChg chg="mod">
          <ac:chgData name="Róbert Konka" userId="5cba666189da53c9" providerId="LiveId" clId="{8290CF85-BE80-44BE-B162-81798A80446F}" dt="2024-10-25T23:59:40.933" v="1575" actId="113"/>
          <ac:spMkLst>
            <pc:docMk/>
            <pc:sldMk cId="1459229542" sldId="665"/>
            <ac:spMk id="2" creationId="{63CE4184-BBB9-E33B-8009-DB46EB8611C0}"/>
          </ac:spMkLst>
        </pc:spChg>
        <pc:spChg chg="mod">
          <ac:chgData name="Róbert Konka" userId="5cba666189da53c9" providerId="LiveId" clId="{8290CF85-BE80-44BE-B162-81798A80446F}" dt="2024-10-25T23:59:53.221" v="1586" actId="20577"/>
          <ac:spMkLst>
            <pc:docMk/>
            <pc:sldMk cId="1459229542" sldId="665"/>
            <ac:spMk id="3" creationId="{EBA5DF43-AF46-750A-6500-0A7E7A37D5FA}"/>
          </ac:spMkLst>
        </pc:spChg>
      </pc:sldChg>
      <pc:sldChg chg="modSp add mod ord">
        <pc:chgData name="Róbert Konka" userId="5cba666189da53c9" providerId="LiveId" clId="{8290CF85-BE80-44BE-B162-81798A80446F}" dt="2024-11-06T00:56:21.960" v="16160" actId="20577"/>
        <pc:sldMkLst>
          <pc:docMk/>
          <pc:sldMk cId="662322494" sldId="666"/>
        </pc:sldMkLst>
        <pc:spChg chg="mod">
          <ac:chgData name="Róbert Konka" userId="5cba666189da53c9" providerId="LiveId" clId="{8290CF85-BE80-44BE-B162-81798A80446F}" dt="2024-11-06T00:56:21.960" v="16160" actId="20577"/>
          <ac:spMkLst>
            <pc:docMk/>
            <pc:sldMk cId="662322494" sldId="666"/>
            <ac:spMk id="2" creationId="{5AC3B966-20C6-99C0-33E7-1516BFADEF03}"/>
          </ac:spMkLst>
        </pc:spChg>
        <pc:spChg chg="mod">
          <ac:chgData name="Róbert Konka" userId="5cba666189da53c9" providerId="LiveId" clId="{8290CF85-BE80-44BE-B162-81798A80446F}" dt="2024-10-26T00:09:18.288" v="1784" actId="20577"/>
          <ac:spMkLst>
            <pc:docMk/>
            <pc:sldMk cId="662322494" sldId="666"/>
            <ac:spMk id="3" creationId="{6A75BEA5-BFCF-519C-4EE7-81C3634222D4}"/>
          </ac:spMkLst>
        </pc:spChg>
      </pc:sldChg>
      <pc:sldChg chg="modSp add mod ord">
        <pc:chgData name="Róbert Konka" userId="5cba666189da53c9" providerId="LiveId" clId="{8290CF85-BE80-44BE-B162-81798A80446F}" dt="2024-11-06T00:55:34.279" v="16106" actId="20577"/>
        <pc:sldMkLst>
          <pc:docMk/>
          <pc:sldMk cId="2129915377" sldId="667"/>
        </pc:sldMkLst>
        <pc:spChg chg="mod">
          <ac:chgData name="Róbert Konka" userId="5cba666189da53c9" providerId="LiveId" clId="{8290CF85-BE80-44BE-B162-81798A80446F}" dt="2024-11-06T00:55:34.279" v="16106" actId="20577"/>
          <ac:spMkLst>
            <pc:docMk/>
            <pc:sldMk cId="2129915377" sldId="667"/>
            <ac:spMk id="2" creationId="{C27EF23C-E14A-07DE-680A-BF2FEA99F247}"/>
          </ac:spMkLst>
        </pc:spChg>
        <pc:spChg chg="mod">
          <ac:chgData name="Róbert Konka" userId="5cba666189da53c9" providerId="LiveId" clId="{8290CF85-BE80-44BE-B162-81798A80446F}" dt="2024-11-03T22:48:25.108" v="10639" actId="20577"/>
          <ac:spMkLst>
            <pc:docMk/>
            <pc:sldMk cId="2129915377" sldId="667"/>
            <ac:spMk id="3" creationId="{A33C1FF7-5696-5B04-12ED-F75776C4F2DD}"/>
          </ac:spMkLst>
        </pc:spChg>
      </pc:sldChg>
      <pc:sldChg chg="modSp add mod ord">
        <pc:chgData name="Róbert Konka" userId="5cba666189da53c9" providerId="LiveId" clId="{8290CF85-BE80-44BE-B162-81798A80446F}" dt="2024-11-06T00:56:11.991" v="16148" actId="20577"/>
        <pc:sldMkLst>
          <pc:docMk/>
          <pc:sldMk cId="3548091100" sldId="668"/>
        </pc:sldMkLst>
        <pc:spChg chg="mod">
          <ac:chgData name="Róbert Konka" userId="5cba666189da53c9" providerId="LiveId" clId="{8290CF85-BE80-44BE-B162-81798A80446F}" dt="2024-11-06T00:56:11.991" v="16148" actId="20577"/>
          <ac:spMkLst>
            <pc:docMk/>
            <pc:sldMk cId="3548091100" sldId="668"/>
            <ac:spMk id="2" creationId="{13825A0E-4DF4-3575-7CAB-80E29A2963EF}"/>
          </ac:spMkLst>
        </pc:spChg>
        <pc:spChg chg="mod">
          <ac:chgData name="Róbert Konka" userId="5cba666189da53c9" providerId="LiveId" clId="{8290CF85-BE80-44BE-B162-81798A80446F}" dt="2024-10-26T00:23:28.180" v="2217" actId="20577"/>
          <ac:spMkLst>
            <pc:docMk/>
            <pc:sldMk cId="3548091100" sldId="668"/>
            <ac:spMk id="3" creationId="{B21F9566-EEF1-A54B-CAD5-3685214FAC83}"/>
          </ac:spMkLst>
        </pc:spChg>
      </pc:sldChg>
      <pc:sldChg chg="addSp delSp modSp add mod ord delAnim modAnim">
        <pc:chgData name="Róbert Konka" userId="5cba666189da53c9" providerId="LiveId" clId="{8290CF85-BE80-44BE-B162-81798A80446F}" dt="2024-11-08T23:21:32.920" v="22293"/>
        <pc:sldMkLst>
          <pc:docMk/>
          <pc:sldMk cId="402668123" sldId="669"/>
        </pc:sldMkLst>
        <pc:spChg chg="mod">
          <ac:chgData name="Róbert Konka" userId="5cba666189da53c9" providerId="LiveId" clId="{8290CF85-BE80-44BE-B162-81798A80446F}" dt="2024-11-06T00:58:21.929" v="16242" actId="20577"/>
          <ac:spMkLst>
            <pc:docMk/>
            <pc:sldMk cId="402668123" sldId="669"/>
            <ac:spMk id="2" creationId="{05B667DD-3337-505A-FB93-5541FDF1ED42}"/>
          </ac:spMkLst>
        </pc:spChg>
        <pc:spChg chg="mod">
          <ac:chgData name="Róbert Konka" userId="5cba666189da53c9" providerId="LiveId" clId="{8290CF85-BE80-44BE-B162-81798A80446F}" dt="2024-11-07T01:41:17.855" v="21011" actId="20577"/>
          <ac:spMkLst>
            <pc:docMk/>
            <pc:sldMk cId="402668123" sldId="669"/>
            <ac:spMk id="3" creationId="{B55BE67D-06B0-A203-DEB7-B1D07C8825DB}"/>
          </ac:spMkLst>
        </pc:spChg>
        <pc:spChg chg="add mod">
          <ac:chgData name="Róbert Konka" userId="5cba666189da53c9" providerId="LiveId" clId="{8290CF85-BE80-44BE-B162-81798A80446F}" dt="2024-11-07T23:19:46.032" v="21938" actId="1076"/>
          <ac:spMkLst>
            <pc:docMk/>
            <pc:sldMk cId="402668123" sldId="669"/>
            <ac:spMk id="9" creationId="{8C9A23C1-5AD8-400C-FCE2-B88A491F1497}"/>
          </ac:spMkLst>
        </pc:spChg>
        <pc:spChg chg="add mod">
          <ac:chgData name="Róbert Konka" userId="5cba666189da53c9" providerId="LiveId" clId="{8290CF85-BE80-44BE-B162-81798A80446F}" dt="2024-11-07T23:19:52.008" v="21941" actId="1076"/>
          <ac:spMkLst>
            <pc:docMk/>
            <pc:sldMk cId="402668123" sldId="669"/>
            <ac:spMk id="10" creationId="{D56EF467-6DC3-BE5A-D773-183E146EFB71}"/>
          </ac:spMkLst>
        </pc:spChg>
        <pc:spChg chg="add mod">
          <ac:chgData name="Róbert Konka" userId="5cba666189da53c9" providerId="LiveId" clId="{8290CF85-BE80-44BE-B162-81798A80446F}" dt="2024-11-08T23:18:48.772" v="22263" actId="1076"/>
          <ac:spMkLst>
            <pc:docMk/>
            <pc:sldMk cId="402668123" sldId="669"/>
            <ac:spMk id="11" creationId="{99C63ACF-1B4F-7F5E-5A66-3B50A154172F}"/>
          </ac:spMkLst>
        </pc:spChg>
        <pc:spChg chg="add mod">
          <ac:chgData name="Róbert Konka" userId="5cba666189da53c9" providerId="LiveId" clId="{8290CF85-BE80-44BE-B162-81798A80446F}" dt="2024-11-08T23:20:50.274" v="22290" actId="1076"/>
          <ac:spMkLst>
            <pc:docMk/>
            <pc:sldMk cId="402668123" sldId="669"/>
            <ac:spMk id="12" creationId="{2B9723BE-A06D-901F-A43B-888E6C199F1D}"/>
          </ac:spMkLst>
        </pc:spChg>
        <pc:spChg chg="add mod">
          <ac:chgData name="Róbert Konka" userId="5cba666189da53c9" providerId="LiveId" clId="{8290CF85-BE80-44BE-B162-81798A80446F}" dt="2024-11-07T23:19:59.948" v="21947" actId="1076"/>
          <ac:spMkLst>
            <pc:docMk/>
            <pc:sldMk cId="402668123" sldId="669"/>
            <ac:spMk id="13" creationId="{4452BC08-6EE5-B25B-B30F-11CDCB78BCE3}"/>
          </ac:spMkLst>
        </pc:spChg>
        <pc:spChg chg="add mod">
          <ac:chgData name="Róbert Konka" userId="5cba666189da53c9" providerId="LiveId" clId="{8290CF85-BE80-44BE-B162-81798A80446F}" dt="2024-11-07T23:20:22.920" v="21953" actId="1076"/>
          <ac:spMkLst>
            <pc:docMk/>
            <pc:sldMk cId="402668123" sldId="669"/>
            <ac:spMk id="14" creationId="{8D51F7CE-EAAA-7F54-5209-CBD8930AC041}"/>
          </ac:spMkLst>
        </pc:spChg>
        <pc:spChg chg="add mod">
          <ac:chgData name="Róbert Konka" userId="5cba666189da53c9" providerId="LiveId" clId="{8290CF85-BE80-44BE-B162-81798A80446F}" dt="2024-11-07T23:20:49.624" v="21965" actId="1076"/>
          <ac:spMkLst>
            <pc:docMk/>
            <pc:sldMk cId="402668123" sldId="669"/>
            <ac:spMk id="15" creationId="{77132F07-F21E-BAEF-E76A-27F9AC987817}"/>
          </ac:spMkLst>
        </pc:spChg>
        <pc:spChg chg="add mod">
          <ac:chgData name="Róbert Konka" userId="5cba666189da53c9" providerId="LiveId" clId="{8290CF85-BE80-44BE-B162-81798A80446F}" dt="2024-11-07T23:20:44.383" v="21964" actId="1076"/>
          <ac:spMkLst>
            <pc:docMk/>
            <pc:sldMk cId="402668123" sldId="669"/>
            <ac:spMk id="16" creationId="{7B0E0A9F-A7EC-CCE4-8418-18EA43387F72}"/>
          </ac:spMkLst>
        </pc:spChg>
        <pc:spChg chg="add mod">
          <ac:chgData name="Róbert Konka" userId="5cba666189da53c9" providerId="LiveId" clId="{8290CF85-BE80-44BE-B162-81798A80446F}" dt="2024-11-07T23:21:03.118" v="21976" actId="1076"/>
          <ac:spMkLst>
            <pc:docMk/>
            <pc:sldMk cId="402668123" sldId="669"/>
            <ac:spMk id="17" creationId="{A94B5EA2-0D0C-5C26-6A0B-61E39DB94607}"/>
          </ac:spMkLst>
        </pc:spChg>
        <pc:spChg chg="add mod">
          <ac:chgData name="Róbert Konka" userId="5cba666189da53c9" providerId="LiveId" clId="{8290CF85-BE80-44BE-B162-81798A80446F}" dt="2024-11-08T23:18:50.889" v="22264" actId="1076"/>
          <ac:spMkLst>
            <pc:docMk/>
            <pc:sldMk cId="402668123" sldId="669"/>
            <ac:spMk id="18" creationId="{82880711-8ED7-0070-3D01-F1E33AE2FC70}"/>
          </ac:spMkLst>
        </pc:spChg>
        <pc:spChg chg="add mod">
          <ac:chgData name="Róbert Konka" userId="5cba666189da53c9" providerId="LiveId" clId="{8290CF85-BE80-44BE-B162-81798A80446F}" dt="2024-11-08T23:18:55.125" v="22265" actId="1076"/>
          <ac:spMkLst>
            <pc:docMk/>
            <pc:sldMk cId="402668123" sldId="669"/>
            <ac:spMk id="19" creationId="{07D71AAC-640E-D442-0D7C-AD2B2C91D484}"/>
          </ac:spMkLst>
        </pc:spChg>
        <pc:spChg chg="add mod">
          <ac:chgData name="Róbert Konka" userId="5cba666189da53c9" providerId="LiveId" clId="{8290CF85-BE80-44BE-B162-81798A80446F}" dt="2024-11-08T23:20:52.687" v="22291" actId="1076"/>
          <ac:spMkLst>
            <pc:docMk/>
            <pc:sldMk cId="402668123" sldId="669"/>
            <ac:spMk id="20" creationId="{C6F34C75-4C24-7C49-5D79-52A372E7787D}"/>
          </ac:spMkLst>
        </pc:spChg>
        <pc:spChg chg="add mod">
          <ac:chgData name="Róbert Konka" userId="5cba666189da53c9" providerId="LiveId" clId="{8290CF85-BE80-44BE-B162-81798A80446F}" dt="2024-11-07T23:21:46.545" v="21996" actId="1076"/>
          <ac:spMkLst>
            <pc:docMk/>
            <pc:sldMk cId="402668123" sldId="669"/>
            <ac:spMk id="21" creationId="{347A89CC-6AD7-587E-A613-9D973806FD7E}"/>
          </ac:spMkLst>
        </pc:spChg>
        <pc:spChg chg="add mod">
          <ac:chgData name="Róbert Konka" userId="5cba666189da53c9" providerId="LiveId" clId="{8290CF85-BE80-44BE-B162-81798A80446F}" dt="2024-11-08T23:20:55.229" v="22292" actId="1076"/>
          <ac:spMkLst>
            <pc:docMk/>
            <pc:sldMk cId="402668123" sldId="669"/>
            <ac:spMk id="22" creationId="{E4F95C3E-AC4D-F8BC-B216-6ACB800BAD1B}"/>
          </ac:spMkLst>
        </pc:spChg>
        <pc:spChg chg="add mod">
          <ac:chgData name="Róbert Konka" userId="5cba666189da53c9" providerId="LiveId" clId="{8290CF85-BE80-44BE-B162-81798A80446F}" dt="2024-11-07T23:21:51.160" v="21998" actId="1076"/>
          <ac:spMkLst>
            <pc:docMk/>
            <pc:sldMk cId="402668123" sldId="669"/>
            <ac:spMk id="23" creationId="{54630AFD-0F94-FD56-332F-1EDDA8B4AA27}"/>
          </ac:spMkLst>
        </pc:spChg>
        <pc:picChg chg="add mod">
          <ac:chgData name="Róbert Konka" userId="5cba666189da53c9" providerId="LiveId" clId="{8290CF85-BE80-44BE-B162-81798A80446F}" dt="2024-11-07T01:41:19.920" v="21012" actId="1076"/>
          <ac:picMkLst>
            <pc:docMk/>
            <pc:sldMk cId="402668123" sldId="669"/>
            <ac:picMk id="4" creationId="{BB0CA078-D63D-F3CC-EFE7-73224B4B399A}"/>
          </ac:picMkLst>
        </pc:picChg>
        <pc:picChg chg="add mod">
          <ac:chgData name="Róbert Konka" userId="5cba666189da53c9" providerId="LiveId" clId="{8290CF85-BE80-44BE-B162-81798A80446F}" dt="2024-11-07T01:41:21.972" v="21013" actId="1076"/>
          <ac:picMkLst>
            <pc:docMk/>
            <pc:sldMk cId="402668123" sldId="669"/>
            <ac:picMk id="5" creationId="{37F0C8A6-B4DB-7DEC-33AA-F0CEEA3435C8}"/>
          </ac:picMkLst>
        </pc:picChg>
        <pc:picChg chg="add del mod">
          <ac:chgData name="Róbert Konka" userId="5cba666189da53c9" providerId="LiveId" clId="{8290CF85-BE80-44BE-B162-81798A80446F}" dt="2024-11-08T23:20:19.472" v="22280" actId="478"/>
          <ac:picMkLst>
            <pc:docMk/>
            <pc:sldMk cId="402668123" sldId="669"/>
            <ac:picMk id="6" creationId="{B01A01B0-745A-BF40-A4F5-CEE09A9761DF}"/>
          </ac:picMkLst>
        </pc:picChg>
        <pc:picChg chg="add del mod">
          <ac:chgData name="Róbert Konka" userId="5cba666189da53c9" providerId="LiveId" clId="{8290CF85-BE80-44BE-B162-81798A80446F}" dt="2024-11-08T23:12:35.418" v="22202" actId="478"/>
          <ac:picMkLst>
            <pc:docMk/>
            <pc:sldMk cId="402668123" sldId="669"/>
            <ac:picMk id="7" creationId="{A750A928-7992-343C-4E71-FE90C8E33FB9}"/>
          </ac:picMkLst>
        </pc:picChg>
        <pc:picChg chg="add mod">
          <ac:chgData name="Róbert Konka" userId="5cba666189da53c9" providerId="LiveId" clId="{8290CF85-BE80-44BE-B162-81798A80446F}" dt="2024-11-07T01:41:27.687" v="21016" actId="1076"/>
          <ac:picMkLst>
            <pc:docMk/>
            <pc:sldMk cId="402668123" sldId="669"/>
            <ac:picMk id="8" creationId="{1EB00811-802E-B604-E647-F1A4425D345E}"/>
          </ac:picMkLst>
        </pc:picChg>
        <pc:picChg chg="add del mod ord">
          <ac:chgData name="Róbert Konka" userId="5cba666189da53c9" providerId="LiveId" clId="{8290CF85-BE80-44BE-B162-81798A80446F}" dt="2024-11-08T23:15:50.139" v="22225" actId="478"/>
          <ac:picMkLst>
            <pc:docMk/>
            <pc:sldMk cId="402668123" sldId="669"/>
            <ac:picMk id="24" creationId="{CFD52FF8-0CB9-BCA7-046B-08C7C8FEF010}"/>
          </ac:picMkLst>
        </pc:picChg>
        <pc:picChg chg="add del mod ord">
          <ac:chgData name="Róbert Konka" userId="5cba666189da53c9" providerId="LiveId" clId="{8290CF85-BE80-44BE-B162-81798A80446F}" dt="2024-11-08T23:17:39.351" v="22245" actId="478"/>
          <ac:picMkLst>
            <pc:docMk/>
            <pc:sldMk cId="402668123" sldId="669"/>
            <ac:picMk id="25" creationId="{4D977FDB-F02C-4C94-6257-EC8E04D5450F}"/>
          </ac:picMkLst>
        </pc:picChg>
        <pc:picChg chg="add del mod">
          <ac:chgData name="Róbert Konka" userId="5cba666189da53c9" providerId="LiveId" clId="{8290CF85-BE80-44BE-B162-81798A80446F}" dt="2024-11-08T23:18:32.044" v="22258" actId="478"/>
          <ac:picMkLst>
            <pc:docMk/>
            <pc:sldMk cId="402668123" sldId="669"/>
            <ac:picMk id="26" creationId="{BC629DE7-4B9A-FBCC-E683-A8FE4EB2338C}"/>
          </ac:picMkLst>
        </pc:picChg>
        <pc:picChg chg="add mod ord">
          <ac:chgData name="Róbert Konka" userId="5cba666189da53c9" providerId="LiveId" clId="{8290CF85-BE80-44BE-B162-81798A80446F}" dt="2024-11-08T23:18:44.824" v="22262" actId="167"/>
          <ac:picMkLst>
            <pc:docMk/>
            <pc:sldMk cId="402668123" sldId="669"/>
            <ac:picMk id="27" creationId="{73591C4A-5142-369E-753F-7E383E48E9C0}"/>
          </ac:picMkLst>
        </pc:picChg>
        <pc:picChg chg="add mod ord">
          <ac:chgData name="Róbert Konka" userId="5cba666189da53c9" providerId="LiveId" clId="{8290CF85-BE80-44BE-B162-81798A80446F}" dt="2024-11-08T23:20:46.679" v="22289" actId="167"/>
          <ac:picMkLst>
            <pc:docMk/>
            <pc:sldMk cId="402668123" sldId="669"/>
            <ac:picMk id="28" creationId="{B5D058AD-5C3B-AAED-3A35-42DFFA485066}"/>
          </ac:picMkLst>
        </pc:picChg>
      </pc:sldChg>
      <pc:sldChg chg="modSp add mod ord">
        <pc:chgData name="Róbert Konka" userId="5cba666189da53c9" providerId="LiveId" clId="{8290CF85-BE80-44BE-B162-81798A80446F}" dt="2024-11-06T00:57:21.568" v="16202" actId="20577"/>
        <pc:sldMkLst>
          <pc:docMk/>
          <pc:sldMk cId="2267367407" sldId="670"/>
        </pc:sldMkLst>
        <pc:spChg chg="mod">
          <ac:chgData name="Róbert Konka" userId="5cba666189da53c9" providerId="LiveId" clId="{8290CF85-BE80-44BE-B162-81798A80446F}" dt="2024-11-06T00:57:21.568" v="16202" actId="20577"/>
          <ac:spMkLst>
            <pc:docMk/>
            <pc:sldMk cId="2267367407" sldId="670"/>
            <ac:spMk id="2" creationId="{4B26F13E-DC61-332B-809F-6E84BAE0EDEA}"/>
          </ac:spMkLst>
        </pc:spChg>
        <pc:spChg chg="mod">
          <ac:chgData name="Róbert Konka" userId="5cba666189da53c9" providerId="LiveId" clId="{8290CF85-BE80-44BE-B162-81798A80446F}" dt="2024-10-26T00:30:32.733" v="2366" actId="20577"/>
          <ac:spMkLst>
            <pc:docMk/>
            <pc:sldMk cId="2267367407" sldId="670"/>
            <ac:spMk id="3" creationId="{2760B2A5-C9AD-F041-006A-006F11B19C7F}"/>
          </ac:spMkLst>
        </pc:spChg>
      </pc:sldChg>
      <pc:sldChg chg="modSp add mod ord">
        <pc:chgData name="Róbert Konka" userId="5cba666189da53c9" providerId="LiveId" clId="{8290CF85-BE80-44BE-B162-81798A80446F}" dt="2024-11-06T00:58:40.934" v="16258" actId="20577"/>
        <pc:sldMkLst>
          <pc:docMk/>
          <pc:sldMk cId="2113423683" sldId="671"/>
        </pc:sldMkLst>
        <pc:spChg chg="mod">
          <ac:chgData name="Róbert Konka" userId="5cba666189da53c9" providerId="LiveId" clId="{8290CF85-BE80-44BE-B162-81798A80446F}" dt="2024-11-06T00:58:40.934" v="16258" actId="20577"/>
          <ac:spMkLst>
            <pc:docMk/>
            <pc:sldMk cId="2113423683" sldId="671"/>
            <ac:spMk id="2" creationId="{F00C6DBF-60A5-1855-D7AD-728196658B4B}"/>
          </ac:spMkLst>
        </pc:spChg>
        <pc:spChg chg="mod">
          <ac:chgData name="Róbert Konka" userId="5cba666189da53c9" providerId="LiveId" clId="{8290CF85-BE80-44BE-B162-81798A80446F}" dt="2024-10-26T00:31:53.805" v="2445" actId="20577"/>
          <ac:spMkLst>
            <pc:docMk/>
            <pc:sldMk cId="2113423683" sldId="671"/>
            <ac:spMk id="3" creationId="{D4C32E8C-66E4-585B-27D7-5FBC48A4F7FE}"/>
          </ac:spMkLst>
        </pc:spChg>
      </pc:sldChg>
      <pc:sldChg chg="add del">
        <pc:chgData name="Róbert Konka" userId="5cba666189da53c9" providerId="LiveId" clId="{8290CF85-BE80-44BE-B162-81798A80446F}" dt="2024-11-03T22:10:24.685" v="9735" actId="47"/>
        <pc:sldMkLst>
          <pc:docMk/>
          <pc:sldMk cId="3343554941" sldId="672"/>
        </pc:sldMkLst>
      </pc:sldChg>
      <pc:sldChg chg="modSp add mod">
        <pc:chgData name="Róbert Konka" userId="5cba666189da53c9" providerId="LiveId" clId="{8290CF85-BE80-44BE-B162-81798A80446F}" dt="2024-11-06T00:56:51.913" v="16178" actId="20577"/>
        <pc:sldMkLst>
          <pc:docMk/>
          <pc:sldMk cId="3698903562" sldId="673"/>
        </pc:sldMkLst>
        <pc:spChg chg="mod">
          <ac:chgData name="Róbert Konka" userId="5cba666189da53c9" providerId="LiveId" clId="{8290CF85-BE80-44BE-B162-81798A80446F}" dt="2024-11-06T00:56:51.913" v="16178" actId="20577"/>
          <ac:spMkLst>
            <pc:docMk/>
            <pc:sldMk cId="3698903562" sldId="673"/>
            <ac:spMk id="2" creationId="{9407FC4F-B516-41D0-2B15-B61ADD9F39E3}"/>
          </ac:spMkLst>
        </pc:spChg>
        <pc:spChg chg="mod">
          <ac:chgData name="Róbert Konka" userId="5cba666189da53c9" providerId="LiveId" clId="{8290CF85-BE80-44BE-B162-81798A80446F}" dt="2024-11-05T23:07:24.834" v="14950" actId="20577"/>
          <ac:spMkLst>
            <pc:docMk/>
            <pc:sldMk cId="3698903562" sldId="673"/>
            <ac:spMk id="3" creationId="{F4E26E88-2649-CE87-23C7-AFB01C6964FA}"/>
          </ac:spMkLst>
        </pc:spChg>
      </pc:sldChg>
      <pc:sldChg chg="modSp add mod ord">
        <pc:chgData name="Róbert Konka" userId="5cba666189da53c9" providerId="LiveId" clId="{8290CF85-BE80-44BE-B162-81798A80446F}" dt="2024-11-06T00:58:26.453" v="16246" actId="20577"/>
        <pc:sldMkLst>
          <pc:docMk/>
          <pc:sldMk cId="1342117019" sldId="674"/>
        </pc:sldMkLst>
        <pc:spChg chg="mod">
          <ac:chgData name="Róbert Konka" userId="5cba666189da53c9" providerId="LiveId" clId="{8290CF85-BE80-44BE-B162-81798A80446F}" dt="2024-11-06T00:58:26.453" v="16246" actId="20577"/>
          <ac:spMkLst>
            <pc:docMk/>
            <pc:sldMk cId="1342117019" sldId="674"/>
            <ac:spMk id="2" creationId="{3B48DC6D-26D9-C1D9-1742-9E308C54E08F}"/>
          </ac:spMkLst>
        </pc:spChg>
        <pc:spChg chg="mod">
          <ac:chgData name="Róbert Konka" userId="5cba666189da53c9" providerId="LiveId" clId="{8290CF85-BE80-44BE-B162-81798A80446F}" dt="2024-10-26T00:33:55.309" v="2576" actId="20577"/>
          <ac:spMkLst>
            <pc:docMk/>
            <pc:sldMk cId="1342117019" sldId="674"/>
            <ac:spMk id="3" creationId="{8D9BDC20-C625-B4C9-70E2-B1AB78A03B1B}"/>
          </ac:spMkLst>
        </pc:spChg>
      </pc:sldChg>
      <pc:sldChg chg="addSp delSp modSp add mod ord delAnim modAnim">
        <pc:chgData name="Róbert Konka" userId="5cba666189da53c9" providerId="LiveId" clId="{8290CF85-BE80-44BE-B162-81798A80446F}" dt="2024-11-08T23:07:50.649" v="22197"/>
        <pc:sldMkLst>
          <pc:docMk/>
          <pc:sldMk cId="2145913035" sldId="675"/>
        </pc:sldMkLst>
        <pc:spChg chg="mod">
          <ac:chgData name="Róbert Konka" userId="5cba666189da53c9" providerId="LiveId" clId="{8290CF85-BE80-44BE-B162-81798A80446F}" dt="2024-11-06T00:55:40.727" v="16113" actId="20577"/>
          <ac:spMkLst>
            <pc:docMk/>
            <pc:sldMk cId="2145913035" sldId="675"/>
            <ac:spMk id="2" creationId="{181AED21-91B4-8FCB-D9A5-5B2E9C216290}"/>
          </ac:spMkLst>
        </pc:spChg>
        <pc:spChg chg="mod">
          <ac:chgData name="Róbert Konka" userId="5cba666189da53c9" providerId="LiveId" clId="{8290CF85-BE80-44BE-B162-81798A80446F}" dt="2024-11-07T01:41:40.227" v="21021" actId="20577"/>
          <ac:spMkLst>
            <pc:docMk/>
            <pc:sldMk cId="2145913035" sldId="675"/>
            <ac:spMk id="3" creationId="{8DFBAF6E-D741-FD61-2497-C97B6579B84A}"/>
          </ac:spMkLst>
        </pc:spChg>
        <pc:spChg chg="add mod ord">
          <ac:chgData name="Róbert Konka" userId="5cba666189da53c9" providerId="LiveId" clId="{8290CF85-BE80-44BE-B162-81798A80446F}" dt="2024-11-08T22:57:17.315" v="22114" actId="1076"/>
          <ac:spMkLst>
            <pc:docMk/>
            <pc:sldMk cId="2145913035" sldId="675"/>
            <ac:spMk id="9" creationId="{126F7BAE-5FFB-C876-3F57-4FEDD9D5A2B9}"/>
          </ac:spMkLst>
        </pc:spChg>
        <pc:spChg chg="add mod">
          <ac:chgData name="Róbert Konka" userId="5cba666189da53c9" providerId="LiveId" clId="{8290CF85-BE80-44BE-B162-81798A80446F}" dt="2024-11-08T22:57:20.845" v="22115" actId="1076"/>
          <ac:spMkLst>
            <pc:docMk/>
            <pc:sldMk cId="2145913035" sldId="675"/>
            <ac:spMk id="10" creationId="{BB485672-6D0F-FF72-618E-46591107831B}"/>
          </ac:spMkLst>
        </pc:spChg>
        <pc:spChg chg="add mod">
          <ac:chgData name="Róbert Konka" userId="5cba666189da53c9" providerId="LiveId" clId="{8290CF85-BE80-44BE-B162-81798A80446F}" dt="2024-11-07T23:12:45.746" v="21823" actId="1076"/>
          <ac:spMkLst>
            <pc:docMk/>
            <pc:sldMk cId="2145913035" sldId="675"/>
            <ac:spMk id="11" creationId="{2AEB156D-B980-1E0B-6CA7-A0613588945D}"/>
          </ac:spMkLst>
        </pc:spChg>
        <pc:spChg chg="add mod">
          <ac:chgData name="Róbert Konka" userId="5cba666189da53c9" providerId="LiveId" clId="{8290CF85-BE80-44BE-B162-81798A80446F}" dt="2024-11-07T23:12:54.910" v="21825" actId="1076"/>
          <ac:spMkLst>
            <pc:docMk/>
            <pc:sldMk cId="2145913035" sldId="675"/>
            <ac:spMk id="12" creationId="{6E6E1A83-F140-C13C-B353-BC17AB424744}"/>
          </ac:spMkLst>
        </pc:spChg>
        <pc:spChg chg="add mod">
          <ac:chgData name="Róbert Konka" userId="5cba666189da53c9" providerId="LiveId" clId="{8290CF85-BE80-44BE-B162-81798A80446F}" dt="2024-11-07T23:16:49.049" v="21896" actId="1076"/>
          <ac:spMkLst>
            <pc:docMk/>
            <pc:sldMk cId="2145913035" sldId="675"/>
            <ac:spMk id="13" creationId="{77B7A8F2-F20B-6FDA-74EF-EE668C39FCE0}"/>
          </ac:spMkLst>
        </pc:spChg>
        <pc:spChg chg="add mod">
          <ac:chgData name="Róbert Konka" userId="5cba666189da53c9" providerId="LiveId" clId="{8290CF85-BE80-44BE-B162-81798A80446F}" dt="2024-11-07T23:13:01.484" v="21829" actId="1076"/>
          <ac:spMkLst>
            <pc:docMk/>
            <pc:sldMk cId="2145913035" sldId="675"/>
            <ac:spMk id="14" creationId="{EC80CD43-A589-E63C-3D7A-CF26C6C6DEAF}"/>
          </ac:spMkLst>
        </pc:spChg>
        <pc:spChg chg="add mod">
          <ac:chgData name="Róbert Konka" userId="5cba666189da53c9" providerId="LiveId" clId="{8290CF85-BE80-44BE-B162-81798A80446F}" dt="2024-11-08T22:57:26.852" v="22116" actId="1076"/>
          <ac:spMkLst>
            <pc:docMk/>
            <pc:sldMk cId="2145913035" sldId="675"/>
            <ac:spMk id="15" creationId="{26224D68-03FB-9E5A-597B-AC269E28C55B}"/>
          </ac:spMkLst>
        </pc:spChg>
        <pc:spChg chg="add mod">
          <ac:chgData name="Róbert Konka" userId="5cba666189da53c9" providerId="LiveId" clId="{8290CF85-BE80-44BE-B162-81798A80446F}" dt="2024-11-07T23:14:04.079" v="21847" actId="1076"/>
          <ac:spMkLst>
            <pc:docMk/>
            <pc:sldMk cId="2145913035" sldId="675"/>
            <ac:spMk id="16" creationId="{71E3FE2C-B2D5-7A49-FE54-A1EA079EBCD1}"/>
          </ac:spMkLst>
        </pc:spChg>
        <pc:spChg chg="add mod">
          <ac:chgData name="Róbert Konka" userId="5cba666189da53c9" providerId="LiveId" clId="{8290CF85-BE80-44BE-B162-81798A80446F}" dt="2024-11-07T23:15:02.433" v="21867" actId="1076"/>
          <ac:spMkLst>
            <pc:docMk/>
            <pc:sldMk cId="2145913035" sldId="675"/>
            <ac:spMk id="17" creationId="{2A7441B4-5227-09EC-6DE4-A3F4E9A50755}"/>
          </ac:spMkLst>
        </pc:spChg>
        <pc:spChg chg="add mod">
          <ac:chgData name="Róbert Konka" userId="5cba666189da53c9" providerId="LiveId" clId="{8290CF85-BE80-44BE-B162-81798A80446F}" dt="2024-11-07T23:15:06.137" v="21868" actId="1076"/>
          <ac:spMkLst>
            <pc:docMk/>
            <pc:sldMk cId="2145913035" sldId="675"/>
            <ac:spMk id="18" creationId="{BF65DA45-417F-CE05-004C-D2B2AFF7AF46}"/>
          </ac:spMkLst>
        </pc:spChg>
        <pc:spChg chg="add mod">
          <ac:chgData name="Róbert Konka" userId="5cba666189da53c9" providerId="LiveId" clId="{8290CF85-BE80-44BE-B162-81798A80446F}" dt="2024-11-07T23:15:19.797" v="21877" actId="1076"/>
          <ac:spMkLst>
            <pc:docMk/>
            <pc:sldMk cId="2145913035" sldId="675"/>
            <ac:spMk id="19" creationId="{9EA1022D-6886-E25F-910C-A528A312CBD3}"/>
          </ac:spMkLst>
        </pc:spChg>
        <pc:spChg chg="add mod">
          <ac:chgData name="Róbert Konka" userId="5cba666189da53c9" providerId="LiveId" clId="{8290CF85-BE80-44BE-B162-81798A80446F}" dt="2024-11-07T23:16:49.409" v="21897" actId="1076"/>
          <ac:spMkLst>
            <pc:docMk/>
            <pc:sldMk cId="2145913035" sldId="675"/>
            <ac:spMk id="20" creationId="{8C70093E-E734-1878-AFF3-78DFCFBEF6A2}"/>
          </ac:spMkLst>
        </pc:spChg>
        <pc:spChg chg="add mod">
          <ac:chgData name="Róbert Konka" userId="5cba666189da53c9" providerId="LiveId" clId="{8290CF85-BE80-44BE-B162-81798A80446F}" dt="2024-11-07T23:15:44.669" v="21887" actId="1076"/>
          <ac:spMkLst>
            <pc:docMk/>
            <pc:sldMk cId="2145913035" sldId="675"/>
            <ac:spMk id="21" creationId="{249C2980-6191-8985-B9C2-ED6C13E354B6}"/>
          </ac:spMkLst>
        </pc:spChg>
        <pc:spChg chg="add mod">
          <ac:chgData name="Róbert Konka" userId="5cba666189da53c9" providerId="LiveId" clId="{8290CF85-BE80-44BE-B162-81798A80446F}" dt="2024-11-07T23:15:48.624" v="21888" actId="1076"/>
          <ac:spMkLst>
            <pc:docMk/>
            <pc:sldMk cId="2145913035" sldId="675"/>
            <ac:spMk id="22" creationId="{9E10593A-5DBA-6B4B-0E0E-3855CEEDD0F0}"/>
          </ac:spMkLst>
        </pc:spChg>
        <pc:spChg chg="add mod">
          <ac:chgData name="Róbert Konka" userId="5cba666189da53c9" providerId="LiveId" clId="{8290CF85-BE80-44BE-B162-81798A80446F}" dt="2024-11-07T23:16:54.588" v="21899" actId="1076"/>
          <ac:spMkLst>
            <pc:docMk/>
            <pc:sldMk cId="2145913035" sldId="675"/>
            <ac:spMk id="23" creationId="{9DB0CCAB-55D3-55C0-0255-123102E6B447}"/>
          </ac:spMkLst>
        </pc:spChg>
        <pc:picChg chg="add mod ord">
          <ac:chgData name="Róbert Konka" userId="5cba666189da53c9" providerId="LiveId" clId="{8290CF85-BE80-44BE-B162-81798A80446F}" dt="2024-11-08T22:57:10.458" v="22113" actId="167"/>
          <ac:picMkLst>
            <pc:docMk/>
            <pc:sldMk cId="2145913035" sldId="675"/>
            <ac:picMk id="4" creationId="{5D5E8FAA-4C1E-C481-A646-53FA964211C9}"/>
          </ac:picMkLst>
        </pc:picChg>
        <pc:picChg chg="add del mod">
          <ac:chgData name="Róbert Konka" userId="5cba666189da53c9" providerId="LiveId" clId="{8290CF85-BE80-44BE-B162-81798A80446F}" dt="2024-11-07T23:18:02.646" v="21907" actId="478"/>
          <ac:picMkLst>
            <pc:docMk/>
            <pc:sldMk cId="2145913035" sldId="675"/>
            <ac:picMk id="4" creationId="{68027A85-24ED-7F62-FEEC-F3A20CC41EBF}"/>
          </ac:picMkLst>
        </pc:picChg>
        <pc:picChg chg="add mod">
          <ac:chgData name="Róbert Konka" userId="5cba666189da53c9" providerId="LiveId" clId="{8290CF85-BE80-44BE-B162-81798A80446F}" dt="2024-11-07T01:41:46.177" v="21024" actId="1076"/>
          <ac:picMkLst>
            <pc:docMk/>
            <pc:sldMk cId="2145913035" sldId="675"/>
            <ac:picMk id="5" creationId="{20CAD05F-3C9F-852D-1E61-A8335DBAA293}"/>
          </ac:picMkLst>
        </pc:picChg>
        <pc:picChg chg="add mod">
          <ac:chgData name="Róbert Konka" userId="5cba666189da53c9" providerId="LiveId" clId="{8290CF85-BE80-44BE-B162-81798A80446F}" dt="2024-11-07T01:41:49.832" v="21026" actId="1076"/>
          <ac:picMkLst>
            <pc:docMk/>
            <pc:sldMk cId="2145913035" sldId="675"/>
            <ac:picMk id="6" creationId="{254223E6-E4C2-5E02-CF8E-5BCEA608253C}"/>
          </ac:picMkLst>
        </pc:picChg>
        <pc:picChg chg="add mod">
          <ac:chgData name="Róbert Konka" userId="5cba666189da53c9" providerId="LiveId" clId="{8290CF85-BE80-44BE-B162-81798A80446F}" dt="2024-11-07T01:41:44.362" v="21023" actId="1076"/>
          <ac:picMkLst>
            <pc:docMk/>
            <pc:sldMk cId="2145913035" sldId="675"/>
            <ac:picMk id="7" creationId="{584ACEB2-5D25-7C92-5047-78E05854B74E}"/>
          </ac:picMkLst>
        </pc:picChg>
        <pc:picChg chg="add mod">
          <ac:chgData name="Róbert Konka" userId="5cba666189da53c9" providerId="LiveId" clId="{8290CF85-BE80-44BE-B162-81798A80446F}" dt="2024-11-07T01:41:47.672" v="21025" actId="1076"/>
          <ac:picMkLst>
            <pc:docMk/>
            <pc:sldMk cId="2145913035" sldId="675"/>
            <ac:picMk id="8" creationId="{3909929F-5AC9-C7A0-C54E-6FC5715CB460}"/>
          </ac:picMkLst>
        </pc:picChg>
        <pc:picChg chg="add del mod ord">
          <ac:chgData name="Róbert Konka" userId="5cba666189da53c9" providerId="LiveId" clId="{8290CF85-BE80-44BE-B162-81798A80446F}" dt="2024-11-08T22:56:57.464" v="22110" actId="478"/>
          <ac:picMkLst>
            <pc:docMk/>
            <pc:sldMk cId="2145913035" sldId="675"/>
            <ac:picMk id="24" creationId="{0A9BB7B3-4070-FA30-0D85-A5CAE8E1D9A7}"/>
          </ac:picMkLst>
        </pc:picChg>
      </pc:sldChg>
      <pc:sldChg chg="modSp add mod">
        <pc:chgData name="Róbert Konka" userId="5cba666189da53c9" providerId="LiveId" clId="{8290CF85-BE80-44BE-B162-81798A80446F}" dt="2024-11-08T22:49:34.076" v="22077" actId="20577"/>
        <pc:sldMkLst>
          <pc:docMk/>
          <pc:sldMk cId="1460807928" sldId="676"/>
        </pc:sldMkLst>
        <pc:spChg chg="mod">
          <ac:chgData name="Róbert Konka" userId="5cba666189da53c9" providerId="LiveId" clId="{8290CF85-BE80-44BE-B162-81798A80446F}" dt="2024-11-08T22:49:34.076" v="22077" actId="20577"/>
          <ac:spMkLst>
            <pc:docMk/>
            <pc:sldMk cId="1460807928" sldId="676"/>
            <ac:spMk id="2" creationId="{DECD3949-054E-176B-3150-6B231E0B4C28}"/>
          </ac:spMkLst>
        </pc:spChg>
        <pc:spChg chg="mod">
          <ac:chgData name="Róbert Konka" userId="5cba666189da53c9" providerId="LiveId" clId="{8290CF85-BE80-44BE-B162-81798A80446F}" dt="2024-11-05T22:43:04.580" v="14754" actId="27636"/>
          <ac:spMkLst>
            <pc:docMk/>
            <pc:sldMk cId="1460807928" sldId="676"/>
            <ac:spMk id="3" creationId="{1671416E-4EAE-FBA9-5C53-9BFBAD6CBB5F}"/>
          </ac:spMkLst>
        </pc:spChg>
        <pc:spChg chg="mod">
          <ac:chgData name="Róbert Konka" userId="5cba666189da53c9" providerId="LiveId" clId="{8290CF85-BE80-44BE-B162-81798A80446F}" dt="2024-11-05T22:43:18.396" v="14757" actId="948"/>
          <ac:spMkLst>
            <pc:docMk/>
            <pc:sldMk cId="1460807928" sldId="676"/>
            <ac:spMk id="4" creationId="{BF2C7EF7-35F8-A7C1-07A9-89CA30CCAFE1}"/>
          </ac:spMkLst>
        </pc:spChg>
      </pc:sldChg>
      <pc:sldChg chg="addSp delSp modSp add mod ord modClrScheme chgLayout">
        <pc:chgData name="Róbert Konka" userId="5cba666189da53c9" providerId="LiveId" clId="{8290CF85-BE80-44BE-B162-81798A80446F}" dt="2024-11-06T00:58:06.645" v="16226" actId="20577"/>
        <pc:sldMkLst>
          <pc:docMk/>
          <pc:sldMk cId="826001146" sldId="677"/>
        </pc:sldMkLst>
        <pc:spChg chg="mod ord">
          <ac:chgData name="Róbert Konka" userId="5cba666189da53c9" providerId="LiveId" clId="{8290CF85-BE80-44BE-B162-81798A80446F}" dt="2024-11-06T00:58:06.645" v="16226" actId="20577"/>
          <ac:spMkLst>
            <pc:docMk/>
            <pc:sldMk cId="826001146" sldId="677"/>
            <ac:spMk id="2" creationId="{5775C398-1B52-D035-C252-B9C0624E88A1}"/>
          </ac:spMkLst>
        </pc:spChg>
        <pc:spChg chg="mod">
          <ac:chgData name="Róbert Konka" userId="5cba666189da53c9" providerId="LiveId" clId="{8290CF85-BE80-44BE-B162-81798A80446F}" dt="2024-11-05T22:52:11.168" v="14906" actId="1076"/>
          <ac:spMkLst>
            <pc:docMk/>
            <pc:sldMk cId="826001146" sldId="677"/>
            <ac:spMk id="3" creationId="{A4AB04D1-F09B-5DAC-FC33-729FF830722B}"/>
          </ac:spMkLst>
        </pc:spChg>
        <pc:spChg chg="add del mod ord">
          <ac:chgData name="Róbert Konka" userId="5cba666189da53c9" providerId="LiveId" clId="{8290CF85-BE80-44BE-B162-81798A80446F}" dt="2024-10-25T23:43:53.388" v="1196" actId="700"/>
          <ac:spMkLst>
            <pc:docMk/>
            <pc:sldMk cId="826001146" sldId="677"/>
            <ac:spMk id="4" creationId="{3C85CD19-A54A-903F-0C43-99C39462395C}"/>
          </ac:spMkLst>
        </pc:spChg>
        <pc:spChg chg="add del mod ord">
          <ac:chgData name="Róbert Konka" userId="5cba666189da53c9" providerId="LiveId" clId="{8290CF85-BE80-44BE-B162-81798A80446F}" dt="2024-10-25T23:44:25.173" v="1198" actId="700"/>
          <ac:spMkLst>
            <pc:docMk/>
            <pc:sldMk cId="826001146" sldId="677"/>
            <ac:spMk id="5" creationId="{5FF3AB1A-6E20-A491-EDD1-4117EE9820D5}"/>
          </ac:spMkLst>
        </pc:spChg>
        <pc:spChg chg="add del mod ord">
          <ac:chgData name="Róbert Konka" userId="5cba666189da53c9" providerId="LiveId" clId="{8290CF85-BE80-44BE-B162-81798A80446F}" dt="2024-10-25T23:45:00.678" v="1205" actId="478"/>
          <ac:spMkLst>
            <pc:docMk/>
            <pc:sldMk cId="826001146" sldId="677"/>
            <ac:spMk id="6" creationId="{966062E8-F673-D31F-7521-974CB6D3F911}"/>
          </ac:spMkLst>
        </pc:spChg>
        <pc:spChg chg="add del mod ord">
          <ac:chgData name="Róbert Konka" userId="5cba666189da53c9" providerId="LiveId" clId="{8290CF85-BE80-44BE-B162-81798A80446F}" dt="2024-10-25T23:55:13.931" v="1315" actId="478"/>
          <ac:spMkLst>
            <pc:docMk/>
            <pc:sldMk cId="826001146" sldId="677"/>
            <ac:spMk id="7" creationId="{53325B19-62A0-B842-279E-8A34767EC9F0}"/>
          </ac:spMkLst>
        </pc:spChg>
      </pc:sldChg>
      <pc:sldChg chg="addSp delSp modSp add mod ord">
        <pc:chgData name="Róbert Konka" userId="5cba666189da53c9" providerId="LiveId" clId="{8290CF85-BE80-44BE-B162-81798A80446F}" dt="2024-11-06T00:55:37.193" v="16109" actId="20577"/>
        <pc:sldMkLst>
          <pc:docMk/>
          <pc:sldMk cId="4199039473" sldId="678"/>
        </pc:sldMkLst>
        <pc:spChg chg="mod">
          <ac:chgData name="Róbert Konka" userId="5cba666189da53c9" providerId="LiveId" clId="{8290CF85-BE80-44BE-B162-81798A80446F}" dt="2024-11-06T00:55:37.193" v="16109" actId="20577"/>
          <ac:spMkLst>
            <pc:docMk/>
            <pc:sldMk cId="4199039473" sldId="678"/>
            <ac:spMk id="2" creationId="{5BDEA6D8-B24A-8F7E-5C57-DF7BAD7DD888}"/>
          </ac:spMkLst>
        </pc:spChg>
        <pc:spChg chg="mod">
          <ac:chgData name="Róbert Konka" userId="5cba666189da53c9" providerId="LiveId" clId="{8290CF85-BE80-44BE-B162-81798A80446F}" dt="2024-11-04T19:11:18.559" v="11280" actId="20577"/>
          <ac:spMkLst>
            <pc:docMk/>
            <pc:sldMk cId="4199039473" sldId="678"/>
            <ac:spMk id="3" creationId="{565448A6-F061-F0DF-FAB3-5EC68C049AAF}"/>
          </ac:spMkLst>
        </pc:spChg>
        <pc:graphicFrameChg chg="add del mod">
          <ac:chgData name="Róbert Konka" userId="5cba666189da53c9" providerId="LiveId" clId="{8290CF85-BE80-44BE-B162-81798A80446F}" dt="2024-10-26T00:08:15.721" v="1715" actId="478"/>
          <ac:graphicFrameMkLst>
            <pc:docMk/>
            <pc:sldMk cId="4199039473" sldId="678"/>
            <ac:graphicFrameMk id="4" creationId="{60F9E044-A996-3FDD-3538-BF5335C3CB89}"/>
          </ac:graphicFrameMkLst>
        </pc:graphicFrameChg>
        <pc:graphicFrameChg chg="add mod">
          <ac:chgData name="Róbert Konka" userId="5cba666189da53c9" providerId="LiveId" clId="{8290CF85-BE80-44BE-B162-81798A80446F}" dt="2024-10-26T00:08:17.014" v="1716"/>
          <ac:graphicFrameMkLst>
            <pc:docMk/>
            <pc:sldMk cId="4199039473" sldId="678"/>
            <ac:graphicFrameMk id="5" creationId="{70718AB4-E05C-3C98-D3BF-3A58F6DA7AE4}"/>
          </ac:graphicFrameMkLst>
        </pc:graphicFrameChg>
      </pc:sldChg>
      <pc:sldChg chg="modSp add mod">
        <pc:chgData name="Róbert Konka" userId="5cba666189da53c9" providerId="LiveId" clId="{8290CF85-BE80-44BE-B162-81798A80446F}" dt="2024-11-06T00:56:05.174" v="16140" actId="20577"/>
        <pc:sldMkLst>
          <pc:docMk/>
          <pc:sldMk cId="3783323895" sldId="679"/>
        </pc:sldMkLst>
        <pc:spChg chg="mod">
          <ac:chgData name="Róbert Konka" userId="5cba666189da53c9" providerId="LiveId" clId="{8290CF85-BE80-44BE-B162-81798A80446F}" dt="2024-11-06T00:56:05.174" v="16140" actId="20577"/>
          <ac:spMkLst>
            <pc:docMk/>
            <pc:sldMk cId="3783323895" sldId="679"/>
            <ac:spMk id="2" creationId="{F6FFDCFA-C27A-1DA4-8197-B3ADA53977B8}"/>
          </ac:spMkLst>
        </pc:spChg>
        <pc:spChg chg="mod">
          <ac:chgData name="Róbert Konka" userId="5cba666189da53c9" providerId="LiveId" clId="{8290CF85-BE80-44BE-B162-81798A80446F}" dt="2024-11-04T19:14:56.854" v="11307" actId="20577"/>
          <ac:spMkLst>
            <pc:docMk/>
            <pc:sldMk cId="3783323895" sldId="679"/>
            <ac:spMk id="3" creationId="{6C192C07-C36E-2821-92B9-FA4C90D3FF25}"/>
          </ac:spMkLst>
        </pc:spChg>
      </pc:sldChg>
      <pc:sldChg chg="addSp modSp add mod">
        <pc:chgData name="Róbert Konka" userId="5cba666189da53c9" providerId="LiveId" clId="{8290CF85-BE80-44BE-B162-81798A80446F}" dt="2024-11-06T00:56:55.757" v="16182" actId="20577"/>
        <pc:sldMkLst>
          <pc:docMk/>
          <pc:sldMk cId="138002213" sldId="680"/>
        </pc:sldMkLst>
        <pc:spChg chg="mod">
          <ac:chgData name="Róbert Konka" userId="5cba666189da53c9" providerId="LiveId" clId="{8290CF85-BE80-44BE-B162-81798A80446F}" dt="2024-11-06T00:56:55.757" v="16182" actId="20577"/>
          <ac:spMkLst>
            <pc:docMk/>
            <pc:sldMk cId="138002213" sldId="680"/>
            <ac:spMk id="2" creationId="{CB159950-04D3-5C96-D016-9D5BE427C237}"/>
          </ac:spMkLst>
        </pc:spChg>
        <pc:spChg chg="mod">
          <ac:chgData name="Róbert Konka" userId="5cba666189da53c9" providerId="LiveId" clId="{8290CF85-BE80-44BE-B162-81798A80446F}" dt="2024-11-04T19:24:32.063" v="11367" actId="20577"/>
          <ac:spMkLst>
            <pc:docMk/>
            <pc:sldMk cId="138002213" sldId="680"/>
            <ac:spMk id="3" creationId="{94143CFC-6DEB-BA87-9AB0-8354E8AB8361}"/>
          </ac:spMkLst>
        </pc:spChg>
        <pc:picChg chg="add mod">
          <ac:chgData name="Róbert Konka" userId="5cba666189da53c9" providerId="LiveId" clId="{8290CF85-BE80-44BE-B162-81798A80446F}" dt="2024-10-27T21:14:20.716" v="2926" actId="1076"/>
          <ac:picMkLst>
            <pc:docMk/>
            <pc:sldMk cId="138002213" sldId="680"/>
            <ac:picMk id="5" creationId="{78B71CBC-710C-75D3-6985-EB2A94E68ADF}"/>
          </ac:picMkLst>
        </pc:picChg>
      </pc:sldChg>
      <pc:sldChg chg="modSp add mod ord">
        <pc:chgData name="Róbert Konka" userId="5cba666189da53c9" providerId="LiveId" clId="{8290CF85-BE80-44BE-B162-81798A80446F}" dt="2024-11-06T01:01:39.852" v="16390" actId="20577"/>
        <pc:sldMkLst>
          <pc:docMk/>
          <pc:sldMk cId="3615663284" sldId="681"/>
        </pc:sldMkLst>
        <pc:spChg chg="mod">
          <ac:chgData name="Róbert Konka" userId="5cba666189da53c9" providerId="LiveId" clId="{8290CF85-BE80-44BE-B162-81798A80446F}" dt="2024-11-06T01:01:39.852" v="16390" actId="20577"/>
          <ac:spMkLst>
            <pc:docMk/>
            <pc:sldMk cId="3615663284" sldId="681"/>
            <ac:spMk id="2" creationId="{B359B736-00F0-53A1-CA78-A0D7A6E8ECC2}"/>
          </ac:spMkLst>
        </pc:spChg>
        <pc:spChg chg="mod">
          <ac:chgData name="Róbert Konka" userId="5cba666189da53c9" providerId="LiveId" clId="{8290CF85-BE80-44BE-B162-81798A80446F}" dt="2024-10-27T21:31:07.874" v="3174" actId="313"/>
          <ac:spMkLst>
            <pc:docMk/>
            <pc:sldMk cId="3615663284" sldId="681"/>
            <ac:spMk id="3" creationId="{DE9A9FB9-4044-578A-0501-4E0C59DC5AF5}"/>
          </ac:spMkLst>
        </pc:spChg>
      </pc:sldChg>
      <pc:sldChg chg="addSp delSp modSp add mod ord">
        <pc:chgData name="Róbert Konka" userId="5cba666189da53c9" providerId="LiveId" clId="{8290CF85-BE80-44BE-B162-81798A80446F}" dt="2024-11-06T00:55:20.435" v="16097" actId="1076"/>
        <pc:sldMkLst>
          <pc:docMk/>
          <pc:sldMk cId="2959675381" sldId="682"/>
        </pc:sldMkLst>
        <pc:spChg chg="mod">
          <ac:chgData name="Róbert Konka" userId="5cba666189da53c9" providerId="LiveId" clId="{8290CF85-BE80-44BE-B162-81798A80446F}" dt="2024-11-06T00:55:20.435" v="16097" actId="1076"/>
          <ac:spMkLst>
            <pc:docMk/>
            <pc:sldMk cId="2959675381" sldId="682"/>
            <ac:spMk id="2" creationId="{A5A3A594-E0E9-2EB6-1329-ACBD3574B764}"/>
          </ac:spMkLst>
        </pc:spChg>
        <pc:spChg chg="del">
          <ac:chgData name="Róbert Konka" userId="5cba666189da53c9" providerId="LiveId" clId="{8290CF85-BE80-44BE-B162-81798A80446F}" dt="2024-10-27T21:39:18.924" v="3251" actId="478"/>
          <ac:spMkLst>
            <pc:docMk/>
            <pc:sldMk cId="2959675381" sldId="682"/>
            <ac:spMk id="3" creationId="{C11080A1-EA9A-4871-5966-543307E48976}"/>
          </ac:spMkLst>
        </pc:spChg>
        <pc:spChg chg="add mod">
          <ac:chgData name="Róbert Konka" userId="5cba666189da53c9" providerId="LiveId" clId="{8290CF85-BE80-44BE-B162-81798A80446F}" dt="2024-11-03T22:14:28.430" v="9781" actId="1076"/>
          <ac:spMkLst>
            <pc:docMk/>
            <pc:sldMk cId="2959675381" sldId="682"/>
            <ac:spMk id="4" creationId="{AD3E7603-5558-DD49-4A08-948F93BAD910}"/>
          </ac:spMkLst>
        </pc:spChg>
        <pc:spChg chg="add mod">
          <ac:chgData name="Róbert Konka" userId="5cba666189da53c9" providerId="LiveId" clId="{8290CF85-BE80-44BE-B162-81798A80446F}" dt="2024-11-03T22:14:48.646" v="9787" actId="20577"/>
          <ac:spMkLst>
            <pc:docMk/>
            <pc:sldMk cId="2959675381" sldId="682"/>
            <ac:spMk id="7" creationId="{504B8871-BB5F-7C06-F7CB-B5E7EAD3AC01}"/>
          </ac:spMkLst>
        </pc:spChg>
        <pc:spChg chg="add mod">
          <ac:chgData name="Róbert Konka" userId="5cba666189da53c9" providerId="LiveId" clId="{8290CF85-BE80-44BE-B162-81798A80446F}" dt="2024-11-03T22:14:59.051" v="9791" actId="1076"/>
          <ac:spMkLst>
            <pc:docMk/>
            <pc:sldMk cId="2959675381" sldId="682"/>
            <ac:spMk id="8" creationId="{52CB927C-ABC4-4D02-3624-83873BEDEAB0}"/>
          </ac:spMkLst>
        </pc:spChg>
        <pc:picChg chg="add mod">
          <ac:chgData name="Róbert Konka" userId="5cba666189da53c9" providerId="LiveId" clId="{8290CF85-BE80-44BE-B162-81798A80446F}" dt="2024-11-03T22:14:36.695" v="9782" actId="1076"/>
          <ac:picMkLst>
            <pc:docMk/>
            <pc:sldMk cId="2959675381" sldId="682"/>
            <ac:picMk id="5" creationId="{0E2D8A32-7453-EF4E-A819-CE5A3FF006F7}"/>
          </ac:picMkLst>
        </pc:picChg>
        <pc:picChg chg="add mod">
          <ac:chgData name="Róbert Konka" userId="5cba666189da53c9" providerId="LiveId" clId="{8290CF85-BE80-44BE-B162-81798A80446F}" dt="2024-11-03T22:14:39.023" v="9783" actId="1076"/>
          <ac:picMkLst>
            <pc:docMk/>
            <pc:sldMk cId="2959675381" sldId="682"/>
            <ac:picMk id="6" creationId="{CCD7C6C6-3A98-D2CF-8603-083155DEF401}"/>
          </ac:picMkLst>
        </pc:picChg>
        <pc:picChg chg="add mod">
          <ac:chgData name="Róbert Konka" userId="5cba666189da53c9" providerId="LiveId" clId="{8290CF85-BE80-44BE-B162-81798A80446F}" dt="2024-10-27T21:39:55.653" v="3262" actId="14100"/>
          <ac:picMkLst>
            <pc:docMk/>
            <pc:sldMk cId="2959675381" sldId="682"/>
            <ac:picMk id="1026" creationId="{0BC5C6C4-771E-7B07-DA61-5FE9D042332B}"/>
          </ac:picMkLst>
        </pc:picChg>
        <pc:picChg chg="add mod">
          <ac:chgData name="Róbert Konka" userId="5cba666189da53c9" providerId="LiveId" clId="{8290CF85-BE80-44BE-B162-81798A80446F}" dt="2024-11-03T22:14:40.533" v="9784" actId="1076"/>
          <ac:picMkLst>
            <pc:docMk/>
            <pc:sldMk cId="2959675381" sldId="682"/>
            <ac:picMk id="1028" creationId="{131B36EA-B57D-1D81-7055-C529536FACA5}"/>
          </ac:picMkLst>
        </pc:picChg>
      </pc:sldChg>
      <pc:sldChg chg="modSp add mod ord">
        <pc:chgData name="Róbert Konka" userId="5cba666189da53c9" providerId="LiveId" clId="{8290CF85-BE80-44BE-B162-81798A80446F}" dt="2024-11-06T00:55:57.770" v="16130" actId="20577"/>
        <pc:sldMkLst>
          <pc:docMk/>
          <pc:sldMk cId="2158479397" sldId="683"/>
        </pc:sldMkLst>
        <pc:spChg chg="mod">
          <ac:chgData name="Róbert Konka" userId="5cba666189da53c9" providerId="LiveId" clId="{8290CF85-BE80-44BE-B162-81798A80446F}" dt="2024-11-06T00:55:57.770" v="16130" actId="20577"/>
          <ac:spMkLst>
            <pc:docMk/>
            <pc:sldMk cId="2158479397" sldId="683"/>
            <ac:spMk id="2" creationId="{3B5AAFAF-EF27-3D73-D1D1-E16E2909C356}"/>
          </ac:spMkLst>
        </pc:spChg>
        <pc:spChg chg="mod">
          <ac:chgData name="Róbert Konka" userId="5cba666189da53c9" providerId="LiveId" clId="{8290CF85-BE80-44BE-B162-81798A80446F}" dt="2024-11-05T23:12:53.740" v="15036" actId="27636"/>
          <ac:spMkLst>
            <pc:docMk/>
            <pc:sldMk cId="2158479397" sldId="683"/>
            <ac:spMk id="3" creationId="{6DDED0ED-2326-9BDB-E148-E2DF47B95A57}"/>
          </ac:spMkLst>
        </pc:spChg>
      </pc:sldChg>
      <pc:sldChg chg="modSp add mod ord">
        <pc:chgData name="Róbert Konka" userId="5cba666189da53c9" providerId="LiveId" clId="{8290CF85-BE80-44BE-B162-81798A80446F}" dt="2024-11-06T00:55:54.740" v="16126" actId="20577"/>
        <pc:sldMkLst>
          <pc:docMk/>
          <pc:sldMk cId="976599032" sldId="684"/>
        </pc:sldMkLst>
        <pc:spChg chg="mod">
          <ac:chgData name="Róbert Konka" userId="5cba666189da53c9" providerId="LiveId" clId="{8290CF85-BE80-44BE-B162-81798A80446F}" dt="2024-11-06T00:55:54.740" v="16126" actId="20577"/>
          <ac:spMkLst>
            <pc:docMk/>
            <pc:sldMk cId="976599032" sldId="684"/>
            <ac:spMk id="2" creationId="{A2EF3E95-23CF-5C0C-2A19-4DF6A9F97452}"/>
          </ac:spMkLst>
        </pc:spChg>
        <pc:spChg chg="mod">
          <ac:chgData name="Róbert Konka" userId="5cba666189da53c9" providerId="LiveId" clId="{8290CF85-BE80-44BE-B162-81798A80446F}" dt="2024-10-27T22:29:01.911" v="3722" actId="20577"/>
          <ac:spMkLst>
            <pc:docMk/>
            <pc:sldMk cId="976599032" sldId="684"/>
            <ac:spMk id="3" creationId="{71A9CDD8-0766-5FEC-F271-E9F3DC88DAAF}"/>
          </ac:spMkLst>
        </pc:spChg>
      </pc:sldChg>
      <pc:sldChg chg="addSp modSp add mod ord">
        <pc:chgData name="Róbert Konka" userId="5cba666189da53c9" providerId="LiveId" clId="{8290CF85-BE80-44BE-B162-81798A80446F}" dt="2024-11-06T00:58:17.524" v="16238" actId="20577"/>
        <pc:sldMkLst>
          <pc:docMk/>
          <pc:sldMk cId="3610935398" sldId="685"/>
        </pc:sldMkLst>
        <pc:spChg chg="mod">
          <ac:chgData name="Róbert Konka" userId="5cba666189da53c9" providerId="LiveId" clId="{8290CF85-BE80-44BE-B162-81798A80446F}" dt="2024-11-06T00:58:17.524" v="16238" actId="20577"/>
          <ac:spMkLst>
            <pc:docMk/>
            <pc:sldMk cId="3610935398" sldId="685"/>
            <ac:spMk id="2" creationId="{5A1E7834-09F3-467C-E38F-616E99E35844}"/>
          </ac:spMkLst>
        </pc:spChg>
        <pc:spChg chg="mod">
          <ac:chgData name="Róbert Konka" userId="5cba666189da53c9" providerId="LiveId" clId="{8290CF85-BE80-44BE-B162-81798A80446F}" dt="2024-10-27T22:30:04.605" v="3755" actId="1076"/>
          <ac:spMkLst>
            <pc:docMk/>
            <pc:sldMk cId="3610935398" sldId="685"/>
            <ac:spMk id="3" creationId="{04EB897D-0AFE-52E8-6B4E-A0A91FDE8416}"/>
          </ac:spMkLst>
        </pc:spChg>
        <pc:spChg chg="add">
          <ac:chgData name="Róbert Konka" userId="5cba666189da53c9" providerId="LiveId" clId="{8290CF85-BE80-44BE-B162-81798A80446F}" dt="2024-10-27T22:29:31.800" v="3739"/>
          <ac:spMkLst>
            <pc:docMk/>
            <pc:sldMk cId="3610935398" sldId="685"/>
            <ac:spMk id="4" creationId="{1D3E92C3-43C1-CE53-2E61-7CCC138AAE05}"/>
          </ac:spMkLst>
        </pc:spChg>
        <pc:spChg chg="add">
          <ac:chgData name="Róbert Konka" userId="5cba666189da53c9" providerId="LiveId" clId="{8290CF85-BE80-44BE-B162-81798A80446F}" dt="2024-10-27T22:29:34.692" v="3740"/>
          <ac:spMkLst>
            <pc:docMk/>
            <pc:sldMk cId="3610935398" sldId="685"/>
            <ac:spMk id="5" creationId="{75EF1C53-4985-1927-83BC-9781C4751D8E}"/>
          </ac:spMkLst>
        </pc:spChg>
        <pc:spChg chg="add">
          <ac:chgData name="Róbert Konka" userId="5cba666189da53c9" providerId="LiveId" clId="{8290CF85-BE80-44BE-B162-81798A80446F}" dt="2024-10-27T22:29:45.972" v="3744"/>
          <ac:spMkLst>
            <pc:docMk/>
            <pc:sldMk cId="3610935398" sldId="685"/>
            <ac:spMk id="6" creationId="{27318587-61A2-41A8-F211-56C2AC747B3E}"/>
          </ac:spMkLst>
        </pc:spChg>
        <pc:spChg chg="add">
          <ac:chgData name="Róbert Konka" userId="5cba666189da53c9" providerId="LiveId" clId="{8290CF85-BE80-44BE-B162-81798A80446F}" dt="2024-10-27T22:29:55.149" v="3749"/>
          <ac:spMkLst>
            <pc:docMk/>
            <pc:sldMk cId="3610935398" sldId="685"/>
            <ac:spMk id="7" creationId="{FD17D250-8842-E112-B6B4-0ACFD015D5D1}"/>
          </ac:spMkLst>
        </pc:spChg>
      </pc:sldChg>
      <pc:sldChg chg="addSp delSp modSp add mod">
        <pc:chgData name="Róbert Konka" userId="5cba666189da53c9" providerId="LiveId" clId="{8290CF85-BE80-44BE-B162-81798A80446F}" dt="2024-11-06T00:58:00.205" v="16218" actId="20577"/>
        <pc:sldMkLst>
          <pc:docMk/>
          <pc:sldMk cId="3187046377" sldId="686"/>
        </pc:sldMkLst>
        <pc:spChg chg="mod">
          <ac:chgData name="Róbert Konka" userId="5cba666189da53c9" providerId="LiveId" clId="{8290CF85-BE80-44BE-B162-81798A80446F}" dt="2024-11-06T00:58:00.205" v="16218" actId="20577"/>
          <ac:spMkLst>
            <pc:docMk/>
            <pc:sldMk cId="3187046377" sldId="686"/>
            <ac:spMk id="2" creationId="{7698D3A1-FB2E-59A8-CF10-DE0081A3FE89}"/>
          </ac:spMkLst>
        </pc:spChg>
        <pc:spChg chg="mod">
          <ac:chgData name="Róbert Konka" userId="5cba666189da53c9" providerId="LiveId" clId="{8290CF85-BE80-44BE-B162-81798A80446F}" dt="2024-10-27T22:48:13.362" v="3947" actId="6549"/>
          <ac:spMkLst>
            <pc:docMk/>
            <pc:sldMk cId="3187046377" sldId="686"/>
            <ac:spMk id="3" creationId="{FF602E64-B20E-4E26-9EE9-D8A064618C19}"/>
          </ac:spMkLst>
        </pc:spChg>
        <pc:picChg chg="add del mod">
          <ac:chgData name="Róbert Konka" userId="5cba666189da53c9" providerId="LiveId" clId="{8290CF85-BE80-44BE-B162-81798A80446F}" dt="2024-10-27T22:39:09.893" v="3908" actId="478"/>
          <ac:picMkLst>
            <pc:docMk/>
            <pc:sldMk cId="3187046377" sldId="686"/>
            <ac:picMk id="5" creationId="{2ECD4D44-518D-8F35-D656-B0280C2F3536}"/>
          </ac:picMkLst>
        </pc:picChg>
      </pc:sldChg>
      <pc:sldChg chg="addSp delSp modSp add mod ord">
        <pc:chgData name="Róbert Konka" userId="5cba666189da53c9" providerId="LiveId" clId="{8290CF85-BE80-44BE-B162-81798A80446F}" dt="2024-11-07T11:28:05.707" v="21045" actId="27636"/>
        <pc:sldMkLst>
          <pc:docMk/>
          <pc:sldMk cId="4036963762" sldId="687"/>
        </pc:sldMkLst>
        <pc:spChg chg="mod">
          <ac:chgData name="Róbert Konka" userId="5cba666189da53c9" providerId="LiveId" clId="{8290CF85-BE80-44BE-B162-81798A80446F}" dt="2024-11-06T00:56:08.648" v="16144" actId="20577"/>
          <ac:spMkLst>
            <pc:docMk/>
            <pc:sldMk cId="4036963762" sldId="687"/>
            <ac:spMk id="2" creationId="{BCC51964-B694-51DE-EC85-4F31956CDC88}"/>
          </ac:spMkLst>
        </pc:spChg>
        <pc:spChg chg="mod">
          <ac:chgData name="Róbert Konka" userId="5cba666189da53c9" providerId="LiveId" clId="{8290CF85-BE80-44BE-B162-81798A80446F}" dt="2024-10-27T22:54:04.276" v="4021" actId="27636"/>
          <ac:spMkLst>
            <pc:docMk/>
            <pc:sldMk cId="4036963762" sldId="687"/>
            <ac:spMk id="3" creationId="{CC1306D6-E6FE-9FAD-A92C-DAEE592151DF}"/>
          </ac:spMkLst>
        </pc:spChg>
        <pc:spChg chg="add mod">
          <ac:chgData name="Róbert Konka" userId="5cba666189da53c9" providerId="LiveId" clId="{8290CF85-BE80-44BE-B162-81798A80446F}" dt="2024-11-05T23:08:47.591" v="14973" actId="1076"/>
          <ac:spMkLst>
            <pc:docMk/>
            <pc:sldMk cId="4036963762" sldId="687"/>
            <ac:spMk id="4" creationId="{4E9C88AE-6C81-2188-DF96-F1241ADFC649}"/>
          </ac:spMkLst>
        </pc:spChg>
        <pc:spChg chg="add mod">
          <ac:chgData name="Róbert Konka" userId="5cba666189da53c9" providerId="LiveId" clId="{8290CF85-BE80-44BE-B162-81798A80446F}" dt="2024-11-05T23:09:27.151" v="14983" actId="1076"/>
          <ac:spMkLst>
            <pc:docMk/>
            <pc:sldMk cId="4036963762" sldId="687"/>
            <ac:spMk id="6" creationId="{1C52676F-1496-3F83-9BA8-5EF317B31706}"/>
          </ac:spMkLst>
        </pc:spChg>
        <pc:spChg chg="add del mod">
          <ac:chgData name="Róbert Konka" userId="5cba666189da53c9" providerId="LiveId" clId="{8290CF85-BE80-44BE-B162-81798A80446F}" dt="2024-11-06T01:16:05.806" v="16432" actId="478"/>
          <ac:spMkLst>
            <pc:docMk/>
            <pc:sldMk cId="4036963762" sldId="687"/>
            <ac:spMk id="8" creationId="{5DB818A7-C3A2-868D-1B71-7E4BB28005F9}"/>
          </ac:spMkLst>
        </pc:spChg>
        <pc:spChg chg="add mod">
          <ac:chgData name="Róbert Konka" userId="5cba666189da53c9" providerId="LiveId" clId="{8290CF85-BE80-44BE-B162-81798A80446F}" dt="2024-11-05T23:09:38.440" v="14987" actId="20577"/>
          <ac:spMkLst>
            <pc:docMk/>
            <pc:sldMk cId="4036963762" sldId="687"/>
            <ac:spMk id="10" creationId="{977E1E53-BFFD-DEDA-C830-48FD65589DAE}"/>
          </ac:spMkLst>
        </pc:spChg>
        <pc:spChg chg="add mod">
          <ac:chgData name="Róbert Konka" userId="5cba666189da53c9" providerId="LiveId" clId="{8290CF85-BE80-44BE-B162-81798A80446F}" dt="2024-11-07T11:28:05.707" v="21045" actId="27636"/>
          <ac:spMkLst>
            <pc:docMk/>
            <pc:sldMk cId="4036963762" sldId="687"/>
            <ac:spMk id="11" creationId="{604A1675-C582-5B4D-4A18-7BA402D73028}"/>
          </ac:spMkLst>
        </pc:spChg>
        <pc:spChg chg="add mod">
          <ac:chgData name="Róbert Konka" userId="5cba666189da53c9" providerId="LiveId" clId="{8290CF85-BE80-44BE-B162-81798A80446F}" dt="2024-11-06T01:16:13.532" v="16436" actId="20577"/>
          <ac:spMkLst>
            <pc:docMk/>
            <pc:sldMk cId="4036963762" sldId="687"/>
            <ac:spMk id="12" creationId="{77A3BFE3-8583-07B8-95F8-ACF0CF981A9D}"/>
          </ac:spMkLst>
        </pc:spChg>
        <pc:picChg chg="add mod">
          <ac:chgData name="Róbert Konka" userId="5cba666189da53c9" providerId="LiveId" clId="{8290CF85-BE80-44BE-B162-81798A80446F}" dt="2024-11-05T23:08:46.010" v="14972" actId="1076"/>
          <ac:picMkLst>
            <pc:docMk/>
            <pc:sldMk cId="4036963762" sldId="687"/>
            <ac:picMk id="5" creationId="{4E8D2100-0688-956D-E1DB-DE311B877DE7}"/>
          </ac:picMkLst>
        </pc:picChg>
        <pc:picChg chg="add mod">
          <ac:chgData name="Róbert Konka" userId="5cba666189da53c9" providerId="LiveId" clId="{8290CF85-BE80-44BE-B162-81798A80446F}" dt="2024-10-27T22:54:22.977" v="4031" actId="1076"/>
          <ac:picMkLst>
            <pc:docMk/>
            <pc:sldMk cId="4036963762" sldId="687"/>
            <ac:picMk id="7" creationId="{8766BB23-6807-2F8F-1BED-22E799D07D50}"/>
          </ac:picMkLst>
        </pc:picChg>
        <pc:picChg chg="add mod">
          <ac:chgData name="Róbert Konka" userId="5cba666189da53c9" providerId="LiveId" clId="{8290CF85-BE80-44BE-B162-81798A80446F}" dt="2024-11-05T23:08:58.524" v="14975" actId="1076"/>
          <ac:picMkLst>
            <pc:docMk/>
            <pc:sldMk cId="4036963762" sldId="687"/>
            <ac:picMk id="9" creationId="{1F6332B8-BD9C-07A0-EF4D-C4B59DD83815}"/>
          </ac:picMkLst>
        </pc:picChg>
        <pc:picChg chg="add del mod">
          <ac:chgData name="Róbert Konka" userId="5cba666189da53c9" providerId="LiveId" clId="{8290CF85-BE80-44BE-B162-81798A80446F}" dt="2024-10-27T22:59:23.454" v="4042" actId="478"/>
          <ac:picMkLst>
            <pc:docMk/>
            <pc:sldMk cId="4036963762" sldId="687"/>
            <ac:picMk id="11" creationId="{6359BB56-3153-68D0-8C6B-9890804B64C0}"/>
          </ac:picMkLst>
        </pc:picChg>
        <pc:picChg chg="add del mod">
          <ac:chgData name="Róbert Konka" userId="5cba666189da53c9" providerId="LiveId" clId="{8290CF85-BE80-44BE-B162-81798A80446F}" dt="2024-10-27T22:59:23.021" v="4041" actId="478"/>
          <ac:picMkLst>
            <pc:docMk/>
            <pc:sldMk cId="4036963762" sldId="687"/>
            <ac:picMk id="13" creationId="{48CF179A-588C-29C7-E880-3F888FFEB0D6}"/>
          </ac:picMkLst>
        </pc:picChg>
        <pc:picChg chg="add mod">
          <ac:chgData name="Róbert Konka" userId="5cba666189da53c9" providerId="LiveId" clId="{8290CF85-BE80-44BE-B162-81798A80446F}" dt="2024-10-27T22:59:28.701" v="4044" actId="1076"/>
          <ac:picMkLst>
            <pc:docMk/>
            <pc:sldMk cId="4036963762" sldId="687"/>
            <ac:picMk id="15" creationId="{4AF18DBE-674A-FD88-17A0-23683D839836}"/>
          </ac:picMkLst>
        </pc:picChg>
        <pc:picChg chg="add del mod">
          <ac:chgData name="Róbert Konka" userId="5cba666189da53c9" providerId="LiveId" clId="{8290CF85-BE80-44BE-B162-81798A80446F}" dt="2024-10-27T23:01:42" v="4049" actId="478"/>
          <ac:picMkLst>
            <pc:docMk/>
            <pc:sldMk cId="4036963762" sldId="687"/>
            <ac:picMk id="17" creationId="{27D95812-6D29-8F28-0EA4-3FD5BC5A89A1}"/>
          </ac:picMkLst>
        </pc:picChg>
        <pc:picChg chg="add del mod">
          <ac:chgData name="Róbert Konka" userId="5cba666189da53c9" providerId="LiveId" clId="{8290CF85-BE80-44BE-B162-81798A80446F}" dt="2024-11-06T01:16:04.104" v="16431" actId="478"/>
          <ac:picMkLst>
            <pc:docMk/>
            <pc:sldMk cId="4036963762" sldId="687"/>
            <ac:picMk id="19" creationId="{9E686956-7173-2744-9F5C-8ED18CC95265}"/>
          </ac:picMkLst>
        </pc:picChg>
        <pc:picChg chg="add mod">
          <ac:chgData name="Róbert Konka" userId="5cba666189da53c9" providerId="LiveId" clId="{8290CF85-BE80-44BE-B162-81798A80446F}" dt="2024-11-06T01:16:10.385" v="16434" actId="1076"/>
          <ac:picMkLst>
            <pc:docMk/>
            <pc:sldMk cId="4036963762" sldId="687"/>
            <ac:picMk id="21" creationId="{216051CF-CDFA-DB4E-5B42-6E81DB74A334}"/>
          </ac:picMkLst>
        </pc:picChg>
      </pc:sldChg>
      <pc:sldChg chg="modSp add mod ord">
        <pc:chgData name="Róbert Konka" userId="5cba666189da53c9" providerId="LiveId" clId="{8290CF85-BE80-44BE-B162-81798A80446F}" dt="2024-11-06T00:58:03.494" v="16222" actId="20577"/>
        <pc:sldMkLst>
          <pc:docMk/>
          <pc:sldMk cId="3784229449" sldId="688"/>
        </pc:sldMkLst>
        <pc:spChg chg="mod">
          <ac:chgData name="Róbert Konka" userId="5cba666189da53c9" providerId="LiveId" clId="{8290CF85-BE80-44BE-B162-81798A80446F}" dt="2024-11-06T00:58:03.494" v="16222" actId="20577"/>
          <ac:spMkLst>
            <pc:docMk/>
            <pc:sldMk cId="3784229449" sldId="688"/>
            <ac:spMk id="2" creationId="{BFCD5130-A02A-0B7D-23A9-085181D1704E}"/>
          </ac:spMkLst>
        </pc:spChg>
        <pc:spChg chg="mod">
          <ac:chgData name="Róbert Konka" userId="5cba666189da53c9" providerId="LiveId" clId="{8290CF85-BE80-44BE-B162-81798A80446F}" dt="2024-11-05T23:16:28.822" v="15068" actId="20577"/>
          <ac:spMkLst>
            <pc:docMk/>
            <pc:sldMk cId="3784229449" sldId="688"/>
            <ac:spMk id="3" creationId="{426EEC0A-F459-F964-65C7-5CC42E09EBDC}"/>
          </ac:spMkLst>
        </pc:spChg>
      </pc:sldChg>
      <pc:sldChg chg="modSp add mod ord">
        <pc:chgData name="Róbert Konka" userId="5cba666189da53c9" providerId="LiveId" clId="{8290CF85-BE80-44BE-B162-81798A80446F}" dt="2024-11-06T00:58:11.119" v="16230" actId="20577"/>
        <pc:sldMkLst>
          <pc:docMk/>
          <pc:sldMk cId="1479874096" sldId="689"/>
        </pc:sldMkLst>
        <pc:spChg chg="mod">
          <ac:chgData name="Róbert Konka" userId="5cba666189da53c9" providerId="LiveId" clId="{8290CF85-BE80-44BE-B162-81798A80446F}" dt="2024-11-06T00:58:11.119" v="16230" actId="20577"/>
          <ac:spMkLst>
            <pc:docMk/>
            <pc:sldMk cId="1479874096" sldId="689"/>
            <ac:spMk id="2" creationId="{1A3BC079-E439-6772-5171-ED1AC78919A4}"/>
          </ac:spMkLst>
        </pc:spChg>
        <pc:spChg chg="mod">
          <ac:chgData name="Róbert Konka" userId="5cba666189da53c9" providerId="LiveId" clId="{8290CF85-BE80-44BE-B162-81798A80446F}" dt="2024-10-27T23:09:01.733" v="4176" actId="20577"/>
          <ac:spMkLst>
            <pc:docMk/>
            <pc:sldMk cId="1479874096" sldId="689"/>
            <ac:spMk id="3" creationId="{7EADF677-C837-5BB8-3756-D429308A3577}"/>
          </ac:spMkLst>
        </pc:spChg>
      </pc:sldChg>
      <pc:sldChg chg="addSp delSp modSp add mod ord modClrScheme chgLayout">
        <pc:chgData name="Róbert Konka" userId="5cba666189da53c9" providerId="LiveId" clId="{8290CF85-BE80-44BE-B162-81798A80446F}" dt="2024-11-07T22:53:47.366" v="21574" actId="27636"/>
        <pc:sldMkLst>
          <pc:docMk/>
          <pc:sldMk cId="3466537591" sldId="690"/>
        </pc:sldMkLst>
        <pc:spChg chg="mod ord">
          <ac:chgData name="Róbert Konka" userId="5cba666189da53c9" providerId="LiveId" clId="{8290CF85-BE80-44BE-B162-81798A80446F}" dt="2024-11-06T00:59:18.707" v="16288" actId="1076"/>
          <ac:spMkLst>
            <pc:docMk/>
            <pc:sldMk cId="3466537591" sldId="690"/>
            <ac:spMk id="2" creationId="{70828FE4-0DC9-0210-D640-446E06336F31}"/>
          </ac:spMkLst>
        </pc:spChg>
        <pc:spChg chg="del">
          <ac:chgData name="Róbert Konka" userId="5cba666189da53c9" providerId="LiveId" clId="{8290CF85-BE80-44BE-B162-81798A80446F}" dt="2024-10-27T23:10:43.505" v="4205" actId="478"/>
          <ac:spMkLst>
            <pc:docMk/>
            <pc:sldMk cId="3466537591" sldId="690"/>
            <ac:spMk id="3" creationId="{F0BCD41B-D5D1-CB7F-B028-CE9A26F012E2}"/>
          </ac:spMkLst>
        </pc:spChg>
        <pc:spChg chg="add del">
          <ac:chgData name="Róbert Konka" userId="5cba666189da53c9" providerId="LiveId" clId="{8290CF85-BE80-44BE-B162-81798A80446F}" dt="2024-11-05T23:16:50.032" v="15071" actId="478"/>
          <ac:spMkLst>
            <pc:docMk/>
            <pc:sldMk cId="3466537591" sldId="690"/>
            <ac:spMk id="4" creationId="{CE42C039-2EBF-C320-61E5-E89FCCBCBC24}"/>
          </ac:spMkLst>
        </pc:spChg>
        <pc:spChg chg="add mod">
          <ac:chgData name="Róbert Konka" userId="5cba666189da53c9" providerId="LiveId" clId="{8290CF85-BE80-44BE-B162-81798A80446F}" dt="2024-11-05T23:17:08.626" v="15077" actId="1076"/>
          <ac:spMkLst>
            <pc:docMk/>
            <pc:sldMk cId="3466537591" sldId="690"/>
            <ac:spMk id="5" creationId="{430B1940-AE12-DEDA-3178-BDE4D1B141CE}"/>
          </ac:spMkLst>
        </pc:spChg>
        <pc:spChg chg="add mod">
          <ac:chgData name="Róbert Konka" userId="5cba666189da53c9" providerId="LiveId" clId="{8290CF85-BE80-44BE-B162-81798A80446F}" dt="2024-11-05T23:17:13.069" v="15080" actId="20577"/>
          <ac:spMkLst>
            <pc:docMk/>
            <pc:sldMk cId="3466537591" sldId="690"/>
            <ac:spMk id="6" creationId="{039F0E7B-0BEE-09AB-947B-EE34716F0C9F}"/>
          </ac:spMkLst>
        </pc:spChg>
        <pc:spChg chg="add mod">
          <ac:chgData name="Róbert Konka" userId="5cba666189da53c9" providerId="LiveId" clId="{8290CF85-BE80-44BE-B162-81798A80446F}" dt="2024-11-05T23:17:23.128" v="15084" actId="20577"/>
          <ac:spMkLst>
            <pc:docMk/>
            <pc:sldMk cId="3466537591" sldId="690"/>
            <ac:spMk id="9" creationId="{DEDFC14F-F27F-4C10-EF9A-7DA73521C5FB}"/>
          </ac:spMkLst>
        </pc:spChg>
        <pc:spChg chg="add mod">
          <ac:chgData name="Róbert Konka" userId="5cba666189da53c9" providerId="LiveId" clId="{8290CF85-BE80-44BE-B162-81798A80446F}" dt="2024-11-07T22:53:47.366" v="21574" actId="27636"/>
          <ac:spMkLst>
            <pc:docMk/>
            <pc:sldMk cId="3466537591" sldId="690"/>
            <ac:spMk id="10" creationId="{98490133-F014-1127-FB05-FEAC97FAFEF7}"/>
          </ac:spMkLst>
        </pc:spChg>
        <pc:spChg chg="add mod">
          <ac:chgData name="Róbert Konka" userId="5cba666189da53c9" providerId="LiveId" clId="{8290CF85-BE80-44BE-B162-81798A80446F}" dt="2024-11-05T23:17:31.190" v="15090" actId="20577"/>
          <ac:spMkLst>
            <pc:docMk/>
            <pc:sldMk cId="3466537591" sldId="690"/>
            <ac:spMk id="11" creationId="{B3BF4C1D-E874-A67F-BF6D-386D87097D8E}"/>
          </ac:spMkLst>
        </pc:spChg>
        <pc:picChg chg="add del mod">
          <ac:chgData name="Róbert Konka" userId="5cba666189da53c9" providerId="LiveId" clId="{8290CF85-BE80-44BE-B162-81798A80446F}" dt="2024-11-03T22:18:28.204" v="9806" actId="478"/>
          <ac:picMkLst>
            <pc:docMk/>
            <pc:sldMk cId="3466537591" sldId="690"/>
            <ac:picMk id="4" creationId="{EA5A43DA-4A09-60B4-DD02-06D6298C192A}"/>
          </ac:picMkLst>
        </pc:picChg>
        <pc:picChg chg="add del mod">
          <ac:chgData name="Róbert Konka" userId="5cba666189da53c9" providerId="LiveId" clId="{8290CF85-BE80-44BE-B162-81798A80446F}" dt="2024-11-03T22:16:11.572" v="9794" actId="478"/>
          <ac:picMkLst>
            <pc:docMk/>
            <pc:sldMk cId="3466537591" sldId="690"/>
            <ac:picMk id="5" creationId="{F91A0278-9BE0-2FB3-1D9F-F8CBFB9F41A9}"/>
          </ac:picMkLst>
        </pc:picChg>
        <pc:picChg chg="add mod">
          <ac:chgData name="Róbert Konka" userId="5cba666189da53c9" providerId="LiveId" clId="{8290CF85-BE80-44BE-B162-81798A80446F}" dt="2024-11-05T23:17:17.987" v="15081" actId="1076"/>
          <ac:picMkLst>
            <pc:docMk/>
            <pc:sldMk cId="3466537591" sldId="690"/>
            <ac:picMk id="7" creationId="{F254D64A-DC7C-931D-CFF8-D6563CF6343E}"/>
          </ac:picMkLst>
        </pc:picChg>
        <pc:picChg chg="add mod">
          <ac:chgData name="Róbert Konka" userId="5cba666189da53c9" providerId="LiveId" clId="{8290CF85-BE80-44BE-B162-81798A80446F}" dt="2024-11-05T23:17:04.236" v="15075" actId="1076"/>
          <ac:picMkLst>
            <pc:docMk/>
            <pc:sldMk cId="3466537591" sldId="690"/>
            <ac:picMk id="8" creationId="{38B86A97-336D-398A-F558-DD1B034C9469}"/>
          </ac:picMkLst>
        </pc:picChg>
        <pc:picChg chg="add del mod">
          <ac:chgData name="Róbert Konka" userId="5cba666189da53c9" providerId="LiveId" clId="{8290CF85-BE80-44BE-B162-81798A80446F}" dt="2024-11-03T22:16:24.023" v="9799" actId="478"/>
          <ac:picMkLst>
            <pc:docMk/>
            <pc:sldMk cId="3466537591" sldId="690"/>
            <ac:picMk id="9" creationId="{65EA90E3-F90A-64EA-11DA-5AEF7BD560AA}"/>
          </ac:picMkLst>
        </pc:picChg>
        <pc:picChg chg="add del mod">
          <ac:chgData name="Róbert Konka" userId="5cba666189da53c9" providerId="LiveId" clId="{8290CF85-BE80-44BE-B162-81798A80446F}" dt="2024-11-03T22:22:40.310" v="9844" actId="478"/>
          <ac:picMkLst>
            <pc:docMk/>
            <pc:sldMk cId="3466537591" sldId="690"/>
            <ac:picMk id="11" creationId="{E13DA890-6C24-35FB-780E-FFE3E9C05A8D}"/>
          </ac:picMkLst>
        </pc:picChg>
        <pc:picChg chg="add del mod">
          <ac:chgData name="Róbert Konka" userId="5cba666189da53c9" providerId="LiveId" clId="{8290CF85-BE80-44BE-B162-81798A80446F}" dt="2024-11-03T22:24:34.185" v="9851" actId="478"/>
          <ac:picMkLst>
            <pc:docMk/>
            <pc:sldMk cId="3466537591" sldId="690"/>
            <ac:picMk id="12" creationId="{9335F707-6C22-C255-BF24-E57108923703}"/>
          </ac:picMkLst>
        </pc:picChg>
        <pc:picChg chg="add del mod">
          <ac:chgData name="Róbert Konka" userId="5cba666189da53c9" providerId="LiveId" clId="{8290CF85-BE80-44BE-B162-81798A80446F}" dt="2024-11-03T22:16:06.358" v="9792" actId="478"/>
          <ac:picMkLst>
            <pc:docMk/>
            <pc:sldMk cId="3466537591" sldId="690"/>
            <ac:picMk id="13" creationId="{6BA9DB03-40A6-054E-B1F6-539DF1754952}"/>
          </ac:picMkLst>
        </pc:picChg>
        <pc:picChg chg="add del mod">
          <ac:chgData name="Róbert Konka" userId="5cba666189da53c9" providerId="LiveId" clId="{8290CF85-BE80-44BE-B162-81798A80446F}" dt="2024-11-03T22:26:10.874" v="9867" actId="478"/>
          <ac:picMkLst>
            <pc:docMk/>
            <pc:sldMk cId="3466537591" sldId="690"/>
            <ac:picMk id="15" creationId="{0EC8C35C-C77C-337E-E909-D343A24E3EA2}"/>
          </ac:picMkLst>
        </pc:picChg>
        <pc:picChg chg="add del mod">
          <ac:chgData name="Róbert Konka" userId="5cba666189da53c9" providerId="LiveId" clId="{8290CF85-BE80-44BE-B162-81798A80446F}" dt="2024-11-03T22:25:19.411" v="9860" actId="478"/>
          <ac:picMkLst>
            <pc:docMk/>
            <pc:sldMk cId="3466537591" sldId="690"/>
            <ac:picMk id="16" creationId="{B9C6154A-3876-B009-0A0A-1CDA0C4F9DFF}"/>
          </ac:picMkLst>
        </pc:picChg>
        <pc:picChg chg="add del mod">
          <ac:chgData name="Róbert Konka" userId="5cba666189da53c9" providerId="LiveId" clId="{8290CF85-BE80-44BE-B162-81798A80446F}" dt="2024-11-05T23:16:46.291" v="15069" actId="1076"/>
          <ac:picMkLst>
            <pc:docMk/>
            <pc:sldMk cId="3466537591" sldId="690"/>
            <ac:picMk id="17" creationId="{8F868497-8ECB-9039-315C-0ABE1CD26EE4}"/>
          </ac:picMkLst>
        </pc:picChg>
        <pc:picChg chg="add mod">
          <ac:chgData name="Róbert Konka" userId="5cba666189da53c9" providerId="LiveId" clId="{8290CF85-BE80-44BE-B162-81798A80446F}" dt="2024-11-03T22:28:10.958" v="9912" actId="14100"/>
          <ac:picMkLst>
            <pc:docMk/>
            <pc:sldMk cId="3466537591" sldId="690"/>
            <ac:picMk id="19" creationId="{5C9047A9-F3B9-83C5-6952-E234CCBB7EE9}"/>
          </ac:picMkLst>
        </pc:picChg>
        <pc:picChg chg="add mod">
          <ac:chgData name="Róbert Konka" userId="5cba666189da53c9" providerId="LiveId" clId="{8290CF85-BE80-44BE-B162-81798A80446F}" dt="2024-11-03T22:28:13.020" v="9913" actId="14100"/>
          <ac:picMkLst>
            <pc:docMk/>
            <pc:sldMk cId="3466537591" sldId="690"/>
            <ac:picMk id="21" creationId="{30040C93-18F2-D455-2339-C00B45A308FD}"/>
          </ac:picMkLst>
        </pc:picChg>
        <pc:picChg chg="add del mod">
          <ac:chgData name="Róbert Konka" userId="5cba666189da53c9" providerId="LiveId" clId="{8290CF85-BE80-44BE-B162-81798A80446F}" dt="2024-11-03T22:27:00.907" v="9893"/>
          <ac:picMkLst>
            <pc:docMk/>
            <pc:sldMk cId="3466537591" sldId="690"/>
            <ac:picMk id="23" creationId="{3894D2AB-2F04-87A4-BF62-5CAA808D6EBA}"/>
          </ac:picMkLst>
        </pc:picChg>
      </pc:sldChg>
      <pc:sldChg chg="addSp delSp modSp add mod ord modClrScheme chgLayout">
        <pc:chgData name="Róbert Konka" userId="5cba666189da53c9" providerId="LiveId" clId="{8290CF85-BE80-44BE-B162-81798A80446F}" dt="2024-11-07T11:26:23.514" v="21037" actId="478"/>
        <pc:sldMkLst>
          <pc:docMk/>
          <pc:sldMk cId="1573269352" sldId="691"/>
        </pc:sldMkLst>
        <pc:spChg chg="mod ord">
          <ac:chgData name="Róbert Konka" userId="5cba666189da53c9" providerId="LiveId" clId="{8290CF85-BE80-44BE-B162-81798A80446F}" dt="2024-11-06T00:58:56.087" v="16278" actId="20577"/>
          <ac:spMkLst>
            <pc:docMk/>
            <pc:sldMk cId="1573269352" sldId="691"/>
            <ac:spMk id="2" creationId="{5D6B2912-05ED-F84B-4AE5-3C713161A96A}"/>
          </ac:spMkLst>
        </pc:spChg>
        <pc:spChg chg="del mod">
          <ac:chgData name="Róbert Konka" userId="5cba666189da53c9" providerId="LiveId" clId="{8290CF85-BE80-44BE-B162-81798A80446F}" dt="2024-10-27T23:18:15.967" v="4282" actId="478"/>
          <ac:spMkLst>
            <pc:docMk/>
            <pc:sldMk cId="1573269352" sldId="691"/>
            <ac:spMk id="3" creationId="{322DFA09-F619-9D09-390B-A12DF45E18EA}"/>
          </ac:spMkLst>
        </pc:spChg>
        <pc:spChg chg="add mod">
          <ac:chgData name="Róbert Konka" userId="5cba666189da53c9" providerId="LiveId" clId="{8290CF85-BE80-44BE-B162-81798A80446F}" dt="2024-11-05T23:25:09.712" v="15247" actId="1076"/>
          <ac:spMkLst>
            <pc:docMk/>
            <pc:sldMk cId="1573269352" sldId="691"/>
            <ac:spMk id="3" creationId="{739E4F5D-3AD5-A091-A0CC-CB6746389BE2}"/>
          </ac:spMkLst>
        </pc:spChg>
        <pc:spChg chg="add mod">
          <ac:chgData name="Róbert Konka" userId="5cba666189da53c9" providerId="LiveId" clId="{8290CF85-BE80-44BE-B162-81798A80446F}" dt="2024-11-05T23:25:18.130" v="15252" actId="20577"/>
          <ac:spMkLst>
            <pc:docMk/>
            <pc:sldMk cId="1573269352" sldId="691"/>
            <ac:spMk id="5" creationId="{DAC66F5C-5903-B74D-B91D-C93F068088AC}"/>
          </ac:spMkLst>
        </pc:spChg>
        <pc:spChg chg="add del mod">
          <ac:chgData name="Róbert Konka" userId="5cba666189da53c9" providerId="LiveId" clId="{8290CF85-BE80-44BE-B162-81798A80446F}" dt="2024-11-07T11:26:08.232" v="21034" actId="478"/>
          <ac:spMkLst>
            <pc:docMk/>
            <pc:sldMk cId="1573269352" sldId="691"/>
            <ac:spMk id="6" creationId="{8B1297B6-E5A5-4ED5-F499-51271D1FA211}"/>
          </ac:spMkLst>
        </pc:spChg>
        <pc:spChg chg="add mod">
          <ac:chgData name="Róbert Konka" userId="5cba666189da53c9" providerId="LiveId" clId="{8290CF85-BE80-44BE-B162-81798A80446F}" dt="2024-11-05T23:25:23.594" v="15255" actId="20577"/>
          <ac:spMkLst>
            <pc:docMk/>
            <pc:sldMk cId="1573269352" sldId="691"/>
            <ac:spMk id="7" creationId="{B38F7243-650D-9C97-6B0D-B0E26190F7B9}"/>
          </ac:spMkLst>
        </pc:spChg>
        <pc:spChg chg="add del mod">
          <ac:chgData name="Róbert Konka" userId="5cba666189da53c9" providerId="LiveId" clId="{8290CF85-BE80-44BE-B162-81798A80446F}" dt="2024-11-07T11:26:23.514" v="21037" actId="478"/>
          <ac:spMkLst>
            <pc:docMk/>
            <pc:sldMk cId="1573269352" sldId="691"/>
            <ac:spMk id="8" creationId="{51B518B4-14E0-B8AB-13E2-43105BA8CA5D}"/>
          </ac:spMkLst>
        </pc:spChg>
        <pc:spChg chg="add del mod">
          <ac:chgData name="Róbert Konka" userId="5cba666189da53c9" providerId="LiveId" clId="{8290CF85-BE80-44BE-B162-81798A80446F}" dt="2024-11-07T11:26:04.343" v="21031" actId="478"/>
          <ac:spMkLst>
            <pc:docMk/>
            <pc:sldMk cId="1573269352" sldId="691"/>
            <ac:spMk id="9" creationId="{2B27CC1F-DCCA-C260-4FB3-2EA7580ED581}"/>
          </ac:spMkLst>
        </pc:spChg>
        <pc:spChg chg="add del">
          <ac:chgData name="Róbert Konka" userId="5cba666189da53c9" providerId="LiveId" clId="{8290CF85-BE80-44BE-B162-81798A80446F}" dt="2024-10-27T23:19:43.730" v="4294" actId="478"/>
          <ac:spMkLst>
            <pc:docMk/>
            <pc:sldMk cId="1573269352" sldId="691"/>
            <ac:spMk id="9" creationId="{65319DA6-A9AF-C196-438E-11F67158AC67}"/>
          </ac:spMkLst>
        </pc:spChg>
        <pc:spChg chg="add mod">
          <ac:chgData name="Róbert Konka" userId="5cba666189da53c9" providerId="LiveId" clId="{8290CF85-BE80-44BE-B162-81798A80446F}" dt="2024-11-05T23:25:28.658" v="15258" actId="20577"/>
          <ac:spMkLst>
            <pc:docMk/>
            <pc:sldMk cId="1573269352" sldId="691"/>
            <ac:spMk id="10" creationId="{EA9B03B7-6016-68B0-C334-724E45CE867B}"/>
          </ac:spMkLst>
        </pc:spChg>
        <pc:spChg chg="add del mod">
          <ac:chgData name="Róbert Konka" userId="5cba666189da53c9" providerId="LiveId" clId="{8290CF85-BE80-44BE-B162-81798A80446F}" dt="2024-11-07T11:25:56.798" v="21027" actId="478"/>
          <ac:spMkLst>
            <pc:docMk/>
            <pc:sldMk cId="1573269352" sldId="691"/>
            <ac:spMk id="14" creationId="{D3AC2892-1CD6-E77D-375B-2FF8E7C03760}"/>
          </ac:spMkLst>
        </pc:spChg>
        <pc:spChg chg="add mod">
          <ac:chgData name="Róbert Konka" userId="5cba666189da53c9" providerId="LiveId" clId="{8290CF85-BE80-44BE-B162-81798A80446F}" dt="2024-11-05T23:25:46.433" v="15261" actId="20577"/>
          <ac:spMkLst>
            <pc:docMk/>
            <pc:sldMk cId="1573269352" sldId="691"/>
            <ac:spMk id="15" creationId="{CDD7125C-6848-EC2C-6A54-64B471953FF9}"/>
          </ac:spMkLst>
        </pc:spChg>
        <pc:spChg chg="add del mod">
          <ac:chgData name="Róbert Konka" userId="5cba666189da53c9" providerId="LiveId" clId="{8290CF85-BE80-44BE-B162-81798A80446F}" dt="2024-11-07T11:25:58.884" v="21028" actId="478"/>
          <ac:spMkLst>
            <pc:docMk/>
            <pc:sldMk cId="1573269352" sldId="691"/>
            <ac:spMk id="18" creationId="{D4336C0B-4779-384B-2144-DF1C60F96FE9}"/>
          </ac:spMkLst>
        </pc:spChg>
        <pc:picChg chg="add del mod">
          <ac:chgData name="Róbert Konka" userId="5cba666189da53c9" providerId="LiveId" clId="{8290CF85-BE80-44BE-B162-81798A80446F}" dt="2024-11-07T11:26:06.793" v="21033" actId="478"/>
          <ac:picMkLst>
            <pc:docMk/>
            <pc:sldMk cId="1573269352" sldId="691"/>
            <ac:picMk id="4" creationId="{466AA231-0C42-3CC3-B898-6C6756EB2F88}"/>
          </ac:picMkLst>
        </pc:picChg>
        <pc:picChg chg="add del mod">
          <ac:chgData name="Róbert Konka" userId="5cba666189da53c9" providerId="LiveId" clId="{8290CF85-BE80-44BE-B162-81798A80446F}" dt="2024-11-04T00:11:23.035" v="11149" actId="478"/>
          <ac:picMkLst>
            <pc:docMk/>
            <pc:sldMk cId="1573269352" sldId="691"/>
            <ac:picMk id="5" creationId="{1B16E484-FF6F-BAF7-207B-02A9477A553A}"/>
          </ac:picMkLst>
        </pc:picChg>
        <pc:picChg chg="add del mod">
          <ac:chgData name="Róbert Konka" userId="5cba666189da53c9" providerId="LiveId" clId="{8290CF85-BE80-44BE-B162-81798A80446F}" dt="2024-11-04T00:09:15.762" v="11135" actId="478"/>
          <ac:picMkLst>
            <pc:docMk/>
            <pc:sldMk cId="1573269352" sldId="691"/>
            <ac:picMk id="7" creationId="{9F153AEF-ACEE-AA3B-E53B-9679321DF512}"/>
          </ac:picMkLst>
        </pc:picChg>
        <pc:picChg chg="add del mod">
          <ac:chgData name="Róbert Konka" userId="5cba666189da53c9" providerId="LiveId" clId="{8290CF85-BE80-44BE-B162-81798A80446F}" dt="2024-11-07T11:26:01.374" v="21030" actId="478"/>
          <ac:picMkLst>
            <pc:docMk/>
            <pc:sldMk cId="1573269352" sldId="691"/>
            <ac:picMk id="11" creationId="{0B6401B6-3553-E3A7-93DD-FD69247FF533}"/>
          </ac:picMkLst>
        </pc:picChg>
        <pc:picChg chg="add mod">
          <ac:chgData name="Róbert Konka" userId="5cba666189da53c9" providerId="LiveId" clId="{8290CF85-BE80-44BE-B162-81798A80446F}" dt="2024-11-04T00:12:32.869" v="11177" actId="14100"/>
          <ac:picMkLst>
            <pc:docMk/>
            <pc:sldMk cId="1573269352" sldId="691"/>
            <ac:picMk id="12" creationId="{A9C2944A-9F39-26A6-FFB3-0A55296DCFA6}"/>
          </ac:picMkLst>
        </pc:picChg>
        <pc:picChg chg="add del mod">
          <ac:chgData name="Róbert Konka" userId="5cba666189da53c9" providerId="LiveId" clId="{8290CF85-BE80-44BE-B162-81798A80446F}" dt="2024-11-07T11:26:10.619" v="21036" actId="478"/>
          <ac:picMkLst>
            <pc:docMk/>
            <pc:sldMk cId="1573269352" sldId="691"/>
            <ac:picMk id="13" creationId="{6018145C-C9AA-F9A7-ABE2-D3A96C4C7693}"/>
          </ac:picMkLst>
        </pc:picChg>
        <pc:picChg chg="add del mod">
          <ac:chgData name="Róbert Konka" userId="5cba666189da53c9" providerId="LiveId" clId="{8290CF85-BE80-44BE-B162-81798A80446F}" dt="2024-11-04T00:08:16.161" v="11097" actId="478"/>
          <ac:picMkLst>
            <pc:docMk/>
            <pc:sldMk cId="1573269352" sldId="691"/>
            <ac:picMk id="15" creationId="{D902852E-16EA-BDCB-4CF6-543EF10EBFC6}"/>
          </ac:picMkLst>
        </pc:picChg>
        <pc:picChg chg="add mod">
          <ac:chgData name="Róbert Konka" userId="5cba666189da53c9" providerId="LiveId" clId="{8290CF85-BE80-44BE-B162-81798A80446F}" dt="2024-11-04T00:12:36.343" v="11179" actId="1076"/>
          <ac:picMkLst>
            <pc:docMk/>
            <pc:sldMk cId="1573269352" sldId="691"/>
            <ac:picMk id="17" creationId="{A0B3D206-F720-4632-7178-6C91D9DC69AB}"/>
          </ac:picMkLst>
        </pc:picChg>
      </pc:sldChg>
      <pc:sldChg chg="modSp add mod ord">
        <pc:chgData name="Róbert Konka" userId="5cba666189da53c9" providerId="LiveId" clId="{8290CF85-BE80-44BE-B162-81798A80446F}" dt="2024-11-06T00:56:58.219" v="16186" actId="20577"/>
        <pc:sldMkLst>
          <pc:docMk/>
          <pc:sldMk cId="3053448601" sldId="692"/>
        </pc:sldMkLst>
        <pc:spChg chg="mod">
          <ac:chgData name="Róbert Konka" userId="5cba666189da53c9" providerId="LiveId" clId="{8290CF85-BE80-44BE-B162-81798A80446F}" dt="2024-11-06T00:56:58.219" v="16186" actId="20577"/>
          <ac:spMkLst>
            <pc:docMk/>
            <pc:sldMk cId="3053448601" sldId="692"/>
            <ac:spMk id="2" creationId="{BCB6C721-2974-5517-EB36-BF1D1D0179E2}"/>
          </ac:spMkLst>
        </pc:spChg>
        <pc:spChg chg="mod">
          <ac:chgData name="Róbert Konka" userId="5cba666189da53c9" providerId="LiveId" clId="{8290CF85-BE80-44BE-B162-81798A80446F}" dt="2024-10-27T23:26:18.453" v="4469" actId="20577"/>
          <ac:spMkLst>
            <pc:docMk/>
            <pc:sldMk cId="3053448601" sldId="692"/>
            <ac:spMk id="3" creationId="{9EB337EB-55C2-009B-E4F0-3EF44688FB7E}"/>
          </ac:spMkLst>
        </pc:spChg>
      </pc:sldChg>
      <pc:sldChg chg="modSp add mod ord">
        <pc:chgData name="Róbert Konka" userId="5cba666189da53c9" providerId="LiveId" clId="{8290CF85-BE80-44BE-B162-81798A80446F}" dt="2024-11-06T01:00:51.443" v="16347" actId="20577"/>
        <pc:sldMkLst>
          <pc:docMk/>
          <pc:sldMk cId="2015902471" sldId="693"/>
        </pc:sldMkLst>
        <pc:spChg chg="mod">
          <ac:chgData name="Róbert Konka" userId="5cba666189da53c9" providerId="LiveId" clId="{8290CF85-BE80-44BE-B162-81798A80446F}" dt="2024-11-06T01:00:51.443" v="16347" actId="20577"/>
          <ac:spMkLst>
            <pc:docMk/>
            <pc:sldMk cId="2015902471" sldId="693"/>
            <ac:spMk id="2" creationId="{E4E78B78-E59E-D838-58A1-BAE1AA313315}"/>
          </ac:spMkLst>
        </pc:spChg>
        <pc:spChg chg="mod">
          <ac:chgData name="Róbert Konka" userId="5cba666189da53c9" providerId="LiveId" clId="{8290CF85-BE80-44BE-B162-81798A80446F}" dt="2024-10-27T23:27:04.492" v="4524" actId="20577"/>
          <ac:spMkLst>
            <pc:docMk/>
            <pc:sldMk cId="2015902471" sldId="693"/>
            <ac:spMk id="3" creationId="{CFEF981D-5AF5-643A-D9FB-9F9ED141F0B6}"/>
          </ac:spMkLst>
        </pc:spChg>
      </pc:sldChg>
      <pc:sldChg chg="modSp add mod ord">
        <pc:chgData name="Róbert Konka" userId="5cba666189da53c9" providerId="LiveId" clId="{8290CF85-BE80-44BE-B162-81798A80446F}" dt="2024-11-06T00:59:02.140" v="16282" actId="20577"/>
        <pc:sldMkLst>
          <pc:docMk/>
          <pc:sldMk cId="2202057035" sldId="694"/>
        </pc:sldMkLst>
        <pc:spChg chg="mod">
          <ac:chgData name="Róbert Konka" userId="5cba666189da53c9" providerId="LiveId" clId="{8290CF85-BE80-44BE-B162-81798A80446F}" dt="2024-11-06T00:59:02.140" v="16282" actId="20577"/>
          <ac:spMkLst>
            <pc:docMk/>
            <pc:sldMk cId="2202057035" sldId="694"/>
            <ac:spMk id="2" creationId="{1DB6D940-5B9A-9696-0BCA-325CE69A8736}"/>
          </ac:spMkLst>
        </pc:spChg>
        <pc:spChg chg="mod">
          <ac:chgData name="Róbert Konka" userId="5cba666189da53c9" providerId="LiveId" clId="{8290CF85-BE80-44BE-B162-81798A80446F}" dt="2024-10-27T23:29:03.884" v="4598" actId="6549"/>
          <ac:spMkLst>
            <pc:docMk/>
            <pc:sldMk cId="2202057035" sldId="694"/>
            <ac:spMk id="3" creationId="{75DB56A0-3097-B1B0-11DD-8378B4358690}"/>
          </ac:spMkLst>
        </pc:spChg>
      </pc:sldChg>
      <pc:sldChg chg="modSp add mod">
        <pc:chgData name="Róbert Konka" userId="5cba666189da53c9" providerId="LiveId" clId="{8290CF85-BE80-44BE-B162-81798A80446F}" dt="2024-11-06T00:58:43.776" v="16262" actId="20577"/>
        <pc:sldMkLst>
          <pc:docMk/>
          <pc:sldMk cId="2860761881" sldId="695"/>
        </pc:sldMkLst>
        <pc:spChg chg="mod">
          <ac:chgData name="Róbert Konka" userId="5cba666189da53c9" providerId="LiveId" clId="{8290CF85-BE80-44BE-B162-81798A80446F}" dt="2024-11-06T00:58:43.776" v="16262" actId="20577"/>
          <ac:spMkLst>
            <pc:docMk/>
            <pc:sldMk cId="2860761881" sldId="695"/>
            <ac:spMk id="2" creationId="{25088C3D-1B80-6A60-BFE0-FD710BE11587}"/>
          </ac:spMkLst>
        </pc:spChg>
        <pc:spChg chg="mod">
          <ac:chgData name="Róbert Konka" userId="5cba666189da53c9" providerId="LiveId" clId="{8290CF85-BE80-44BE-B162-81798A80446F}" dt="2024-10-27T23:30:54.054" v="4732" actId="20577"/>
          <ac:spMkLst>
            <pc:docMk/>
            <pc:sldMk cId="2860761881" sldId="695"/>
            <ac:spMk id="3" creationId="{1E670697-6F60-F9B5-C08E-4A9627C2D9BA}"/>
          </ac:spMkLst>
        </pc:spChg>
      </pc:sldChg>
      <pc:sldChg chg="modSp add del mod">
        <pc:chgData name="Róbert Konka" userId="5cba666189da53c9" providerId="LiveId" clId="{8290CF85-BE80-44BE-B162-81798A80446F}" dt="2024-10-27T23:31:57.080" v="4754" actId="47"/>
        <pc:sldMkLst>
          <pc:docMk/>
          <pc:sldMk cId="2630177555" sldId="696"/>
        </pc:sldMkLst>
        <pc:spChg chg="mod">
          <ac:chgData name="Róbert Konka" userId="5cba666189da53c9" providerId="LiveId" clId="{8290CF85-BE80-44BE-B162-81798A80446F}" dt="2024-10-27T23:31:25.263" v="4753" actId="20577"/>
          <ac:spMkLst>
            <pc:docMk/>
            <pc:sldMk cId="2630177555" sldId="696"/>
            <ac:spMk id="2" creationId="{FA831246-3CEE-F914-59B2-21CF8FCF1189}"/>
          </ac:spMkLst>
        </pc:spChg>
      </pc:sldChg>
      <pc:sldChg chg="addSp delSp modSp add mod">
        <pc:chgData name="Róbert Konka" userId="5cba666189da53c9" providerId="LiveId" clId="{8290CF85-BE80-44BE-B162-81798A80446F}" dt="2024-11-06T00:58:46.138" v="16266" actId="20577"/>
        <pc:sldMkLst>
          <pc:docMk/>
          <pc:sldMk cId="858012114" sldId="697"/>
        </pc:sldMkLst>
        <pc:spChg chg="mod">
          <ac:chgData name="Róbert Konka" userId="5cba666189da53c9" providerId="LiveId" clId="{8290CF85-BE80-44BE-B162-81798A80446F}" dt="2024-11-06T00:58:46.138" v="16266" actId="20577"/>
          <ac:spMkLst>
            <pc:docMk/>
            <pc:sldMk cId="858012114" sldId="697"/>
            <ac:spMk id="2" creationId="{DDEDFE45-C752-AB7C-764F-CF41710924E9}"/>
          </ac:spMkLst>
        </pc:spChg>
        <pc:spChg chg="mod">
          <ac:chgData name="Róbert Konka" userId="5cba666189da53c9" providerId="LiveId" clId="{8290CF85-BE80-44BE-B162-81798A80446F}" dt="2024-10-27T23:33:42.612" v="4809" actId="313"/>
          <ac:spMkLst>
            <pc:docMk/>
            <pc:sldMk cId="858012114" sldId="697"/>
            <ac:spMk id="3" creationId="{6B4D8D58-4B7E-A586-1C5C-2CFD86F726DB}"/>
          </ac:spMkLst>
        </pc:spChg>
        <pc:picChg chg="add mod">
          <ac:chgData name="Róbert Konka" userId="5cba666189da53c9" providerId="LiveId" clId="{8290CF85-BE80-44BE-B162-81798A80446F}" dt="2024-10-27T23:35:18.666" v="4815"/>
          <ac:picMkLst>
            <pc:docMk/>
            <pc:sldMk cId="858012114" sldId="697"/>
            <ac:picMk id="5" creationId="{F7C12353-59C7-D8D7-A4E0-791A474BEB27}"/>
          </ac:picMkLst>
        </pc:picChg>
        <pc:picChg chg="add del mod">
          <ac:chgData name="Róbert Konka" userId="5cba666189da53c9" providerId="LiveId" clId="{8290CF85-BE80-44BE-B162-81798A80446F}" dt="2024-10-27T23:35:26.270" v="4818" actId="478"/>
          <ac:picMkLst>
            <pc:docMk/>
            <pc:sldMk cId="858012114" sldId="697"/>
            <ac:picMk id="7" creationId="{E43DBDD6-7A58-91DC-2694-8FFB4919634D}"/>
          </ac:picMkLst>
        </pc:picChg>
      </pc:sldChg>
      <pc:sldChg chg="addSp delSp modSp add mod ord">
        <pc:chgData name="Róbert Konka" userId="5cba666189da53c9" providerId="LiveId" clId="{8290CF85-BE80-44BE-B162-81798A80446F}" dt="2024-11-06T01:02:00.503" v="16408" actId="20577"/>
        <pc:sldMkLst>
          <pc:docMk/>
          <pc:sldMk cId="1854069278" sldId="698"/>
        </pc:sldMkLst>
        <pc:spChg chg="mod">
          <ac:chgData name="Róbert Konka" userId="5cba666189da53c9" providerId="LiveId" clId="{8290CF85-BE80-44BE-B162-81798A80446F}" dt="2024-11-06T01:02:00.503" v="16408" actId="20577"/>
          <ac:spMkLst>
            <pc:docMk/>
            <pc:sldMk cId="1854069278" sldId="698"/>
            <ac:spMk id="2" creationId="{1BD35BFB-E2B0-46FB-6F68-8962469EA887}"/>
          </ac:spMkLst>
        </pc:spChg>
        <pc:spChg chg="mod">
          <ac:chgData name="Róbert Konka" userId="5cba666189da53c9" providerId="LiveId" clId="{8290CF85-BE80-44BE-B162-81798A80446F}" dt="2024-11-04T19:31:27.967" v="11374" actId="1076"/>
          <ac:spMkLst>
            <pc:docMk/>
            <pc:sldMk cId="1854069278" sldId="698"/>
            <ac:spMk id="3" creationId="{C61A7877-979D-7AC5-821D-A26C3B0A9B81}"/>
          </ac:spMkLst>
        </pc:spChg>
        <pc:picChg chg="add del mod">
          <ac:chgData name="Róbert Konka" userId="5cba666189da53c9" providerId="LiveId" clId="{8290CF85-BE80-44BE-B162-81798A80446F}" dt="2024-10-27T23:35:59.077" v="4860" actId="478"/>
          <ac:picMkLst>
            <pc:docMk/>
            <pc:sldMk cId="1854069278" sldId="698"/>
            <ac:picMk id="5" creationId="{6AF7564B-13F5-ABFA-9CD2-AC5E8A259580}"/>
          </ac:picMkLst>
        </pc:picChg>
        <pc:picChg chg="add mod">
          <ac:chgData name="Róbert Konka" userId="5cba666189da53c9" providerId="LiveId" clId="{8290CF85-BE80-44BE-B162-81798A80446F}" dt="2024-11-05T23:23:15.866" v="15170" actId="14100"/>
          <ac:picMkLst>
            <pc:docMk/>
            <pc:sldMk cId="1854069278" sldId="698"/>
            <ac:picMk id="7" creationId="{7A6B9A50-0769-D470-7DF5-4B04E72A783C}"/>
          </ac:picMkLst>
        </pc:picChg>
        <pc:picChg chg="add mod">
          <ac:chgData name="Róbert Konka" userId="5cba666189da53c9" providerId="LiveId" clId="{8290CF85-BE80-44BE-B162-81798A80446F}" dt="2024-11-05T23:23:23.533" v="15171" actId="14100"/>
          <ac:picMkLst>
            <pc:docMk/>
            <pc:sldMk cId="1854069278" sldId="698"/>
            <ac:picMk id="9" creationId="{91009590-F962-0F5D-DE61-497DE2BEC6F3}"/>
          </ac:picMkLst>
        </pc:picChg>
        <pc:picChg chg="add mod">
          <ac:chgData name="Róbert Konka" userId="5cba666189da53c9" providerId="LiveId" clId="{8290CF85-BE80-44BE-B162-81798A80446F}" dt="2024-11-05T23:23:39.082" v="15172" actId="14100"/>
          <ac:picMkLst>
            <pc:docMk/>
            <pc:sldMk cId="1854069278" sldId="698"/>
            <ac:picMk id="11" creationId="{5AE6AD20-7A56-BF95-D173-85BF524F3F43}"/>
          </ac:picMkLst>
        </pc:picChg>
      </pc:sldChg>
      <pc:sldChg chg="addSp delSp modSp add mod ord">
        <pc:chgData name="Róbert Konka" userId="5cba666189da53c9" providerId="LiveId" clId="{8290CF85-BE80-44BE-B162-81798A80446F}" dt="2024-11-06T00:59:33.239" v="16298" actId="20577"/>
        <pc:sldMkLst>
          <pc:docMk/>
          <pc:sldMk cId="928112840" sldId="699"/>
        </pc:sldMkLst>
        <pc:spChg chg="mod">
          <ac:chgData name="Róbert Konka" userId="5cba666189da53c9" providerId="LiveId" clId="{8290CF85-BE80-44BE-B162-81798A80446F}" dt="2024-11-06T00:59:33.239" v="16298" actId="20577"/>
          <ac:spMkLst>
            <pc:docMk/>
            <pc:sldMk cId="928112840" sldId="699"/>
            <ac:spMk id="2" creationId="{99AE27A1-88FE-42E5-B4C3-21A6183C0F69}"/>
          </ac:spMkLst>
        </pc:spChg>
        <pc:spChg chg="add mod">
          <ac:chgData name="Róbert Konka" userId="5cba666189da53c9" providerId="LiveId" clId="{8290CF85-BE80-44BE-B162-81798A80446F}" dt="2024-11-05T23:24:41.620" v="15245" actId="1076"/>
          <ac:spMkLst>
            <pc:docMk/>
            <pc:sldMk cId="928112840" sldId="699"/>
            <ac:spMk id="3" creationId="{2597D69E-590D-84F9-50E3-9C371427A7A4}"/>
          </ac:spMkLst>
        </pc:spChg>
        <pc:spChg chg="del mod">
          <ac:chgData name="Róbert Konka" userId="5cba666189da53c9" providerId="LiveId" clId="{8290CF85-BE80-44BE-B162-81798A80446F}" dt="2024-10-27T23:45:16.924" v="4953" actId="478"/>
          <ac:spMkLst>
            <pc:docMk/>
            <pc:sldMk cId="928112840" sldId="699"/>
            <ac:spMk id="3" creationId="{71343F0B-8EC3-707D-FBD4-93F8ACA3A9FB}"/>
          </ac:spMkLst>
        </pc:spChg>
        <pc:spChg chg="add mod">
          <ac:chgData name="Róbert Konka" userId="5cba666189da53c9" providerId="LiveId" clId="{8290CF85-BE80-44BE-B162-81798A80446F}" dt="2024-11-05T23:23:58.086" v="15177" actId="20577"/>
          <ac:spMkLst>
            <pc:docMk/>
            <pc:sldMk cId="928112840" sldId="699"/>
            <ac:spMk id="4" creationId="{D868FE22-FD6B-6399-5AAC-8001738C94D9}"/>
          </ac:spMkLst>
        </pc:spChg>
        <pc:spChg chg="add mod">
          <ac:chgData name="Róbert Konka" userId="5cba666189da53c9" providerId="LiveId" clId="{8290CF85-BE80-44BE-B162-81798A80446F}" dt="2024-11-05T23:24:01.505" v="15180" actId="20577"/>
          <ac:spMkLst>
            <pc:docMk/>
            <pc:sldMk cId="928112840" sldId="699"/>
            <ac:spMk id="5" creationId="{7EF4C167-1599-572B-377F-3DC34CBC0E43}"/>
          </ac:spMkLst>
        </pc:spChg>
        <pc:picChg chg="add del mod">
          <ac:chgData name="Róbert Konka" userId="5cba666189da53c9" providerId="LiveId" clId="{8290CF85-BE80-44BE-B162-81798A80446F}" dt="2024-10-27T23:45:29.213" v="4955" actId="478"/>
          <ac:picMkLst>
            <pc:docMk/>
            <pc:sldMk cId="928112840" sldId="699"/>
            <ac:picMk id="5" creationId="{6D619DA1-F4FA-9A16-23CA-1419D709E56D}"/>
          </ac:picMkLst>
        </pc:picChg>
        <pc:picChg chg="add mod">
          <ac:chgData name="Róbert Konka" userId="5cba666189da53c9" providerId="LiveId" clId="{8290CF85-BE80-44BE-B162-81798A80446F}" dt="2024-10-27T23:46:45.686" v="4960" actId="1076"/>
          <ac:picMkLst>
            <pc:docMk/>
            <pc:sldMk cId="928112840" sldId="699"/>
            <ac:picMk id="7" creationId="{C8BE38A4-F161-7AFC-F031-1004EE266C05}"/>
          </ac:picMkLst>
        </pc:picChg>
        <pc:picChg chg="add del mod">
          <ac:chgData name="Róbert Konka" userId="5cba666189da53c9" providerId="LiveId" clId="{8290CF85-BE80-44BE-B162-81798A80446F}" dt="2024-10-27T23:47:32.846" v="4966" actId="478"/>
          <ac:picMkLst>
            <pc:docMk/>
            <pc:sldMk cId="928112840" sldId="699"/>
            <ac:picMk id="9" creationId="{5EB7F11A-4E90-F8F8-D874-765487BA24C7}"/>
          </ac:picMkLst>
        </pc:picChg>
        <pc:picChg chg="add del mod">
          <ac:chgData name="Róbert Konka" userId="5cba666189da53c9" providerId="LiveId" clId="{8290CF85-BE80-44BE-B162-81798A80446F}" dt="2024-10-27T23:48:29.095" v="4971" actId="478"/>
          <ac:picMkLst>
            <pc:docMk/>
            <pc:sldMk cId="928112840" sldId="699"/>
            <ac:picMk id="11" creationId="{84DCA711-9A7D-CDE2-148E-C982AA02D275}"/>
          </ac:picMkLst>
        </pc:picChg>
        <pc:picChg chg="add del mod">
          <ac:chgData name="Róbert Konka" userId="5cba666189da53c9" providerId="LiveId" clId="{8290CF85-BE80-44BE-B162-81798A80446F}" dt="2024-10-27T23:50:20.300" v="4981" actId="478"/>
          <ac:picMkLst>
            <pc:docMk/>
            <pc:sldMk cId="928112840" sldId="699"/>
            <ac:picMk id="13" creationId="{D9CC1EA0-F1A0-56BC-CD8C-7C2DCD5D2626}"/>
          </ac:picMkLst>
        </pc:picChg>
        <pc:picChg chg="add del mod">
          <ac:chgData name="Róbert Konka" userId="5cba666189da53c9" providerId="LiveId" clId="{8290CF85-BE80-44BE-B162-81798A80446F}" dt="2024-10-27T23:52:21.062" v="4994" actId="478"/>
          <ac:picMkLst>
            <pc:docMk/>
            <pc:sldMk cId="928112840" sldId="699"/>
            <ac:picMk id="15" creationId="{A2C3CD19-3A72-AA97-157E-E0CE1E94F878}"/>
          </ac:picMkLst>
        </pc:picChg>
        <pc:picChg chg="add mod">
          <ac:chgData name="Róbert Konka" userId="5cba666189da53c9" providerId="LiveId" clId="{8290CF85-BE80-44BE-B162-81798A80446F}" dt="2024-11-01T23:45:01.365" v="5896" actId="1076"/>
          <ac:picMkLst>
            <pc:docMk/>
            <pc:sldMk cId="928112840" sldId="699"/>
            <ac:picMk id="17" creationId="{C53A4BA7-68C0-96DF-32E0-227919EA4382}"/>
          </ac:picMkLst>
        </pc:picChg>
        <pc:picChg chg="add mod">
          <ac:chgData name="Róbert Konka" userId="5cba666189da53c9" providerId="LiveId" clId="{8290CF85-BE80-44BE-B162-81798A80446F}" dt="2024-11-05T23:24:39.301" v="15244" actId="1076"/>
          <ac:picMkLst>
            <pc:docMk/>
            <pc:sldMk cId="928112840" sldId="699"/>
            <ac:picMk id="19" creationId="{F3E6EE69-2234-443B-4D69-652FFB0C7D6E}"/>
          </ac:picMkLst>
        </pc:picChg>
      </pc:sldChg>
      <pc:sldChg chg="modSp add mod">
        <pc:chgData name="Róbert Konka" userId="5cba666189da53c9" providerId="LiveId" clId="{8290CF85-BE80-44BE-B162-81798A80446F}" dt="2024-11-06T00:58:49.210" v="16270" actId="20577"/>
        <pc:sldMkLst>
          <pc:docMk/>
          <pc:sldMk cId="1815964063" sldId="700"/>
        </pc:sldMkLst>
        <pc:spChg chg="mod">
          <ac:chgData name="Róbert Konka" userId="5cba666189da53c9" providerId="LiveId" clId="{8290CF85-BE80-44BE-B162-81798A80446F}" dt="2024-11-06T00:58:49.210" v="16270" actId="20577"/>
          <ac:spMkLst>
            <pc:docMk/>
            <pc:sldMk cId="1815964063" sldId="700"/>
            <ac:spMk id="2" creationId="{54E78226-7388-8B10-A30C-532D85554F92}"/>
          </ac:spMkLst>
        </pc:spChg>
        <pc:spChg chg="mod">
          <ac:chgData name="Róbert Konka" userId="5cba666189da53c9" providerId="LiveId" clId="{8290CF85-BE80-44BE-B162-81798A80446F}" dt="2024-10-27T23:56:54.751" v="5061" actId="20577"/>
          <ac:spMkLst>
            <pc:docMk/>
            <pc:sldMk cId="1815964063" sldId="700"/>
            <ac:spMk id="3" creationId="{A00A7E04-19C6-7447-58B4-3F9EE4631CEC}"/>
          </ac:spMkLst>
        </pc:spChg>
      </pc:sldChg>
      <pc:sldChg chg="addSp delSp modSp add mod ord delAnim modAnim">
        <pc:chgData name="Róbert Konka" userId="5cba666189da53c9" providerId="LiveId" clId="{8290CF85-BE80-44BE-B162-81798A80446F}" dt="2024-11-08T23:52:24.963" v="22507"/>
        <pc:sldMkLst>
          <pc:docMk/>
          <pc:sldMk cId="4241020516" sldId="701"/>
        </pc:sldMkLst>
        <pc:spChg chg="mod">
          <ac:chgData name="Róbert Konka" userId="5cba666189da53c9" providerId="LiveId" clId="{8290CF85-BE80-44BE-B162-81798A80446F}" dt="2024-11-06T01:02:57.137" v="16424" actId="20577"/>
          <ac:spMkLst>
            <pc:docMk/>
            <pc:sldMk cId="4241020516" sldId="701"/>
            <ac:spMk id="2" creationId="{7845DA58-5105-80FD-841F-884F1E0B2E15}"/>
          </ac:spMkLst>
        </pc:spChg>
        <pc:spChg chg="mod">
          <ac:chgData name="Róbert Konka" userId="5cba666189da53c9" providerId="LiveId" clId="{8290CF85-BE80-44BE-B162-81798A80446F}" dt="2024-11-08T23:47:51.673" v="22434" actId="403"/>
          <ac:spMkLst>
            <pc:docMk/>
            <pc:sldMk cId="4241020516" sldId="701"/>
            <ac:spMk id="3" creationId="{9CF70F08-DAA0-D711-7E7E-1BB8531D1C65}"/>
          </ac:spMkLst>
        </pc:spChg>
        <pc:spChg chg="add mod">
          <ac:chgData name="Róbert Konka" userId="5cba666189da53c9" providerId="LiveId" clId="{8290CF85-BE80-44BE-B162-81798A80446F}" dt="2024-11-08T23:48:36.557" v="22450" actId="20577"/>
          <ac:spMkLst>
            <pc:docMk/>
            <pc:sldMk cId="4241020516" sldId="701"/>
            <ac:spMk id="4" creationId="{7C4C9528-BF25-C0EA-B558-BAD8557E77AC}"/>
          </ac:spMkLst>
        </pc:spChg>
        <pc:spChg chg="add mod">
          <ac:chgData name="Róbert Konka" userId="5cba666189da53c9" providerId="LiveId" clId="{8290CF85-BE80-44BE-B162-81798A80446F}" dt="2024-11-08T23:48:32.543" v="22448" actId="1076"/>
          <ac:spMkLst>
            <pc:docMk/>
            <pc:sldMk cId="4241020516" sldId="701"/>
            <ac:spMk id="10" creationId="{1D92DBAB-0315-9293-075B-6E376DE349A6}"/>
          </ac:spMkLst>
        </pc:spChg>
        <pc:spChg chg="add mod">
          <ac:chgData name="Róbert Konka" userId="5cba666189da53c9" providerId="LiveId" clId="{8290CF85-BE80-44BE-B162-81798A80446F}" dt="2024-11-08T23:48:23.072" v="22445" actId="1076"/>
          <ac:spMkLst>
            <pc:docMk/>
            <pc:sldMk cId="4241020516" sldId="701"/>
            <ac:spMk id="11" creationId="{1295A36B-BA05-A6CA-4C4A-B729F19C283A}"/>
          </ac:spMkLst>
        </pc:spChg>
        <pc:spChg chg="add mod">
          <ac:chgData name="Róbert Konka" userId="5cba666189da53c9" providerId="LiveId" clId="{8290CF85-BE80-44BE-B162-81798A80446F}" dt="2024-11-08T23:48:14.710" v="22442" actId="1076"/>
          <ac:spMkLst>
            <pc:docMk/>
            <pc:sldMk cId="4241020516" sldId="701"/>
            <ac:spMk id="12" creationId="{CA9A56FB-B8D1-1085-BA22-0F6D8E231655}"/>
          </ac:spMkLst>
        </pc:spChg>
        <pc:spChg chg="add mod">
          <ac:chgData name="Róbert Konka" userId="5cba666189da53c9" providerId="LiveId" clId="{8290CF85-BE80-44BE-B162-81798A80446F}" dt="2024-11-08T23:48:18.297" v="22444" actId="1076"/>
          <ac:spMkLst>
            <pc:docMk/>
            <pc:sldMk cId="4241020516" sldId="701"/>
            <ac:spMk id="13" creationId="{A37BEDA4-D879-B006-FD0C-2F68DF9A743A}"/>
          </ac:spMkLst>
        </pc:spChg>
        <pc:spChg chg="add mod">
          <ac:chgData name="Róbert Konka" userId="5cba666189da53c9" providerId="LiveId" clId="{8290CF85-BE80-44BE-B162-81798A80446F}" dt="2024-11-08T23:49:24.380" v="22459" actId="1076"/>
          <ac:spMkLst>
            <pc:docMk/>
            <pc:sldMk cId="4241020516" sldId="701"/>
            <ac:spMk id="14" creationId="{BF360711-924D-B9D1-D4AF-8AAFDC6D4326}"/>
          </ac:spMkLst>
        </pc:spChg>
        <pc:spChg chg="add mod">
          <ac:chgData name="Róbert Konka" userId="5cba666189da53c9" providerId="LiveId" clId="{8290CF85-BE80-44BE-B162-81798A80446F}" dt="2024-11-08T23:49:47.357" v="22473" actId="1076"/>
          <ac:spMkLst>
            <pc:docMk/>
            <pc:sldMk cId="4241020516" sldId="701"/>
            <ac:spMk id="15" creationId="{D3DA297C-5441-CBD4-0766-4BB28995E832}"/>
          </ac:spMkLst>
        </pc:spChg>
        <pc:spChg chg="add mod">
          <ac:chgData name="Róbert Konka" userId="5cba666189da53c9" providerId="LiveId" clId="{8290CF85-BE80-44BE-B162-81798A80446F}" dt="2024-11-08T23:51:59.636" v="22505" actId="1076"/>
          <ac:spMkLst>
            <pc:docMk/>
            <pc:sldMk cId="4241020516" sldId="701"/>
            <ac:spMk id="16" creationId="{48D2F7F3-4834-F3DE-764D-858D9AC5EC34}"/>
          </ac:spMkLst>
        </pc:spChg>
        <pc:spChg chg="add mod">
          <ac:chgData name="Róbert Konka" userId="5cba666189da53c9" providerId="LiveId" clId="{8290CF85-BE80-44BE-B162-81798A80446F}" dt="2024-11-08T23:52:02.261" v="22506" actId="1076"/>
          <ac:spMkLst>
            <pc:docMk/>
            <pc:sldMk cId="4241020516" sldId="701"/>
            <ac:spMk id="17" creationId="{E6E41732-F00E-49BD-3100-96DDF7CF61E3}"/>
          </ac:spMkLst>
        </pc:spChg>
        <pc:spChg chg="add mod">
          <ac:chgData name="Róbert Konka" userId="5cba666189da53c9" providerId="LiveId" clId="{8290CF85-BE80-44BE-B162-81798A80446F}" dt="2024-11-08T23:50:25.863" v="22484" actId="1076"/>
          <ac:spMkLst>
            <pc:docMk/>
            <pc:sldMk cId="4241020516" sldId="701"/>
            <ac:spMk id="18" creationId="{7BC4A484-97C5-0118-644D-CBB8A3453813}"/>
          </ac:spMkLst>
        </pc:spChg>
        <pc:spChg chg="add mod">
          <ac:chgData name="Róbert Konka" userId="5cba666189da53c9" providerId="LiveId" clId="{8290CF85-BE80-44BE-B162-81798A80446F}" dt="2024-11-08T23:50:39.951" v="22489" actId="1076"/>
          <ac:spMkLst>
            <pc:docMk/>
            <pc:sldMk cId="4241020516" sldId="701"/>
            <ac:spMk id="19" creationId="{ED6CAFCC-F87C-460F-0C7B-86928772319D}"/>
          </ac:spMkLst>
        </pc:spChg>
        <pc:spChg chg="add mod">
          <ac:chgData name="Róbert Konka" userId="5cba666189da53c9" providerId="LiveId" clId="{8290CF85-BE80-44BE-B162-81798A80446F}" dt="2024-11-08T23:50:47.192" v="22492" actId="20577"/>
          <ac:spMkLst>
            <pc:docMk/>
            <pc:sldMk cId="4241020516" sldId="701"/>
            <ac:spMk id="20" creationId="{BA0573DD-B7F5-24B2-9FE7-44E4D643FDE9}"/>
          </ac:spMkLst>
        </pc:spChg>
        <pc:spChg chg="add mod">
          <ac:chgData name="Róbert Konka" userId="5cba666189da53c9" providerId="LiveId" clId="{8290CF85-BE80-44BE-B162-81798A80446F}" dt="2024-11-08T23:50:53.552" v="22494" actId="1076"/>
          <ac:spMkLst>
            <pc:docMk/>
            <pc:sldMk cId="4241020516" sldId="701"/>
            <ac:spMk id="21" creationId="{1C1EF916-9ADA-7D6E-921C-97766C4C37AC}"/>
          </ac:spMkLst>
        </pc:spChg>
        <pc:spChg chg="add mod">
          <ac:chgData name="Róbert Konka" userId="5cba666189da53c9" providerId="LiveId" clId="{8290CF85-BE80-44BE-B162-81798A80446F}" dt="2024-11-08T23:50:57.115" v="22496" actId="1076"/>
          <ac:spMkLst>
            <pc:docMk/>
            <pc:sldMk cId="4241020516" sldId="701"/>
            <ac:spMk id="22" creationId="{B89B7BD7-0736-F0A0-9326-9EFAC98ED5A0}"/>
          </ac:spMkLst>
        </pc:spChg>
        <pc:spChg chg="add mod">
          <ac:chgData name="Róbert Konka" userId="5cba666189da53c9" providerId="LiveId" clId="{8290CF85-BE80-44BE-B162-81798A80446F}" dt="2024-11-08T23:51:03.387" v="22498" actId="1076"/>
          <ac:spMkLst>
            <pc:docMk/>
            <pc:sldMk cId="4241020516" sldId="701"/>
            <ac:spMk id="23" creationId="{3D8A78A5-10C7-F79D-2295-18DD188D5BAA}"/>
          </ac:spMkLst>
        </pc:spChg>
        <pc:picChg chg="add del mod">
          <ac:chgData name="Róbert Konka" userId="5cba666189da53c9" providerId="LiveId" clId="{8290CF85-BE80-44BE-B162-81798A80446F}" dt="2024-11-03T23:13:12.063" v="10822" actId="478"/>
          <ac:picMkLst>
            <pc:docMk/>
            <pc:sldMk cId="4241020516" sldId="701"/>
            <ac:picMk id="4" creationId="{69356619-6637-6A49-F171-C0FE743B477C}"/>
          </ac:picMkLst>
        </pc:picChg>
        <pc:picChg chg="add mod">
          <ac:chgData name="Róbert Konka" userId="5cba666189da53c9" providerId="LiveId" clId="{8290CF85-BE80-44BE-B162-81798A80446F}" dt="2024-11-07T01:40:51.498" v="21000" actId="1076"/>
          <ac:picMkLst>
            <pc:docMk/>
            <pc:sldMk cId="4241020516" sldId="701"/>
            <ac:picMk id="5" creationId="{6EEA10E9-83C0-6995-EF06-6B777D802D16}"/>
          </ac:picMkLst>
        </pc:picChg>
        <pc:picChg chg="add mod">
          <ac:chgData name="Róbert Konka" userId="5cba666189da53c9" providerId="LiveId" clId="{8290CF85-BE80-44BE-B162-81798A80446F}" dt="2024-11-08T23:47:55.290" v="22435" actId="1076"/>
          <ac:picMkLst>
            <pc:docMk/>
            <pc:sldMk cId="4241020516" sldId="701"/>
            <ac:picMk id="6" creationId="{F59D2EF5-D9C4-0A84-5F00-2C844083C0E6}"/>
          </ac:picMkLst>
        </pc:picChg>
        <pc:picChg chg="add mod">
          <ac:chgData name="Róbert Konka" userId="5cba666189da53c9" providerId="LiveId" clId="{8290CF85-BE80-44BE-B162-81798A80446F}" dt="2024-11-08T23:47:58.361" v="22436" actId="1076"/>
          <ac:picMkLst>
            <pc:docMk/>
            <pc:sldMk cId="4241020516" sldId="701"/>
            <ac:picMk id="7" creationId="{EA9F2C6E-7CFA-16B3-6984-61E3CC335785}"/>
          </ac:picMkLst>
        </pc:picChg>
        <pc:picChg chg="add mod">
          <ac:chgData name="Róbert Konka" userId="5cba666189da53c9" providerId="LiveId" clId="{8290CF85-BE80-44BE-B162-81798A80446F}" dt="2024-11-08T23:48:03.113" v="22438" actId="1076"/>
          <ac:picMkLst>
            <pc:docMk/>
            <pc:sldMk cId="4241020516" sldId="701"/>
            <ac:picMk id="8" creationId="{1E88CC54-5B43-EC16-5B8F-EF0E08C49421}"/>
          </ac:picMkLst>
        </pc:picChg>
        <pc:picChg chg="add mod">
          <ac:chgData name="Róbert Konka" userId="5cba666189da53c9" providerId="LiveId" clId="{8290CF85-BE80-44BE-B162-81798A80446F}" dt="2024-11-08T23:48:00.838" v="22437" actId="1076"/>
          <ac:picMkLst>
            <pc:docMk/>
            <pc:sldMk cId="4241020516" sldId="701"/>
            <ac:picMk id="9" creationId="{FF6E2FA2-71FC-24BE-6677-78A610DFC88C}"/>
          </ac:picMkLst>
        </pc:picChg>
      </pc:sldChg>
      <pc:sldChg chg="modSp add mod ord">
        <pc:chgData name="Róbert Konka" userId="5cba666189da53c9" providerId="LiveId" clId="{8290CF85-BE80-44BE-B162-81798A80446F}" dt="2024-11-07T01:22:05.774" v="20533" actId="20577"/>
        <pc:sldMkLst>
          <pc:docMk/>
          <pc:sldMk cId="3631525695" sldId="702"/>
        </pc:sldMkLst>
        <pc:spChg chg="mod">
          <ac:chgData name="Róbert Konka" userId="5cba666189da53c9" providerId="LiveId" clId="{8290CF85-BE80-44BE-B162-81798A80446F}" dt="2024-11-06T01:01:29.812" v="16382" actId="20577"/>
          <ac:spMkLst>
            <pc:docMk/>
            <pc:sldMk cId="3631525695" sldId="702"/>
            <ac:spMk id="2" creationId="{F214C375-DF47-0AA7-A7D7-CB09E79215A9}"/>
          </ac:spMkLst>
        </pc:spChg>
        <pc:spChg chg="mod">
          <ac:chgData name="Róbert Konka" userId="5cba666189da53c9" providerId="LiveId" clId="{8290CF85-BE80-44BE-B162-81798A80446F}" dt="2024-11-07T01:22:05.774" v="20533" actId="20577"/>
          <ac:spMkLst>
            <pc:docMk/>
            <pc:sldMk cId="3631525695" sldId="702"/>
            <ac:spMk id="3" creationId="{C6B1BA47-59E7-5FD3-057F-9C9F2244E646}"/>
          </ac:spMkLst>
        </pc:spChg>
      </pc:sldChg>
      <pc:sldChg chg="modSp add mod">
        <pc:chgData name="Róbert Konka" userId="5cba666189da53c9" providerId="LiveId" clId="{8290CF85-BE80-44BE-B162-81798A80446F}" dt="2024-11-06T00:59:36.311" v="16302" actId="20577"/>
        <pc:sldMkLst>
          <pc:docMk/>
          <pc:sldMk cId="2685668214" sldId="703"/>
        </pc:sldMkLst>
        <pc:spChg chg="mod">
          <ac:chgData name="Róbert Konka" userId="5cba666189da53c9" providerId="LiveId" clId="{8290CF85-BE80-44BE-B162-81798A80446F}" dt="2024-11-06T00:59:36.311" v="16302" actId="20577"/>
          <ac:spMkLst>
            <pc:docMk/>
            <pc:sldMk cId="2685668214" sldId="703"/>
            <ac:spMk id="2" creationId="{4A746E4D-72FA-1D05-50C5-677321E3CC85}"/>
          </ac:spMkLst>
        </pc:spChg>
        <pc:spChg chg="mod">
          <ac:chgData name="Róbert Konka" userId="5cba666189da53c9" providerId="LiveId" clId="{8290CF85-BE80-44BE-B162-81798A80446F}" dt="2024-11-02T00:11:03.507" v="6307" actId="20577"/>
          <ac:spMkLst>
            <pc:docMk/>
            <pc:sldMk cId="2685668214" sldId="703"/>
            <ac:spMk id="3" creationId="{C9CECA61-7E1E-C802-8641-83AFC9DBB1C1}"/>
          </ac:spMkLst>
        </pc:spChg>
      </pc:sldChg>
      <pc:sldChg chg="modSp add mod">
        <pc:chgData name="Róbert Konka" userId="5cba666189da53c9" providerId="LiveId" clId="{8290CF85-BE80-44BE-B162-81798A80446F}" dt="2024-11-06T00:58:52.524" v="16274" actId="20577"/>
        <pc:sldMkLst>
          <pc:docMk/>
          <pc:sldMk cId="311898432" sldId="704"/>
        </pc:sldMkLst>
        <pc:spChg chg="mod">
          <ac:chgData name="Róbert Konka" userId="5cba666189da53c9" providerId="LiveId" clId="{8290CF85-BE80-44BE-B162-81798A80446F}" dt="2024-11-06T00:58:52.524" v="16274" actId="20577"/>
          <ac:spMkLst>
            <pc:docMk/>
            <pc:sldMk cId="311898432" sldId="704"/>
            <ac:spMk id="2" creationId="{B0CEEFDD-59E4-3608-8D95-A0C9E81A62D6}"/>
          </ac:spMkLst>
        </pc:spChg>
        <pc:spChg chg="mod">
          <ac:chgData name="Róbert Konka" userId="5cba666189da53c9" providerId="LiveId" clId="{8290CF85-BE80-44BE-B162-81798A80446F}" dt="2024-11-04T19:36:23.922" v="11381" actId="20577"/>
          <ac:spMkLst>
            <pc:docMk/>
            <pc:sldMk cId="311898432" sldId="704"/>
            <ac:spMk id="3" creationId="{3824AB15-A8A7-1605-3978-AF4858ACD570}"/>
          </ac:spMkLst>
        </pc:spChg>
      </pc:sldChg>
      <pc:sldChg chg="add del">
        <pc:chgData name="Róbert Konka" userId="5cba666189da53c9" providerId="LiveId" clId="{8290CF85-BE80-44BE-B162-81798A80446F}" dt="2024-10-28T00:20:20.436" v="5587" actId="47"/>
        <pc:sldMkLst>
          <pc:docMk/>
          <pc:sldMk cId="987601106" sldId="705"/>
        </pc:sldMkLst>
      </pc:sldChg>
      <pc:sldChg chg="add del">
        <pc:chgData name="Róbert Konka" userId="5cba666189da53c9" providerId="LiveId" clId="{8290CF85-BE80-44BE-B162-81798A80446F}" dt="2024-11-01T23:37:57.610" v="5893" actId="47"/>
        <pc:sldMkLst>
          <pc:docMk/>
          <pc:sldMk cId="713212549" sldId="706"/>
        </pc:sldMkLst>
      </pc:sldChg>
      <pc:sldChg chg="modSp add mod ord">
        <pc:chgData name="Róbert Konka" userId="5cba666189da53c9" providerId="LiveId" clId="{8290CF85-BE80-44BE-B162-81798A80446F}" dt="2024-11-06T00:59:27.235" v="16294" actId="14100"/>
        <pc:sldMkLst>
          <pc:docMk/>
          <pc:sldMk cId="4289258802" sldId="707"/>
        </pc:sldMkLst>
        <pc:spChg chg="mod">
          <ac:chgData name="Róbert Konka" userId="5cba666189da53c9" providerId="LiveId" clId="{8290CF85-BE80-44BE-B162-81798A80446F}" dt="2024-11-06T00:59:27.235" v="16294" actId="14100"/>
          <ac:spMkLst>
            <pc:docMk/>
            <pc:sldMk cId="4289258802" sldId="707"/>
            <ac:spMk id="2" creationId="{A50D9B43-CE43-0FE3-A44A-2F90D2A602B1}"/>
          </ac:spMkLst>
        </pc:spChg>
        <pc:spChg chg="mod">
          <ac:chgData name="Róbert Konka" userId="5cba666189da53c9" providerId="LiveId" clId="{8290CF85-BE80-44BE-B162-81798A80446F}" dt="2024-11-05T23:27:15.900" v="15265" actId="20577"/>
          <ac:spMkLst>
            <pc:docMk/>
            <pc:sldMk cId="4289258802" sldId="707"/>
            <ac:spMk id="3" creationId="{22F63C56-0195-667A-FC20-FF355750056E}"/>
          </ac:spMkLst>
        </pc:spChg>
      </pc:sldChg>
      <pc:sldChg chg="add del">
        <pc:chgData name="Róbert Konka" userId="5cba666189da53c9" providerId="LiveId" clId="{8290CF85-BE80-44BE-B162-81798A80446F}" dt="2024-11-03T23:48:17.592" v="11001" actId="47"/>
        <pc:sldMkLst>
          <pc:docMk/>
          <pc:sldMk cId="2479901889" sldId="708"/>
        </pc:sldMkLst>
      </pc:sldChg>
      <pc:sldChg chg="modSp add del mod">
        <pc:chgData name="Róbert Konka" userId="5cba666189da53c9" providerId="LiveId" clId="{8290CF85-BE80-44BE-B162-81798A80446F}" dt="2024-11-05T00:29:04.359" v="13222" actId="47"/>
        <pc:sldMkLst>
          <pc:docMk/>
          <pc:sldMk cId="3831878936" sldId="709"/>
        </pc:sldMkLst>
        <pc:spChg chg="mod">
          <ac:chgData name="Róbert Konka" userId="5cba666189da53c9" providerId="LiveId" clId="{8290CF85-BE80-44BE-B162-81798A80446F}" dt="2024-11-04T19:39:50.535" v="11399" actId="20577"/>
          <ac:spMkLst>
            <pc:docMk/>
            <pc:sldMk cId="3831878936" sldId="709"/>
            <ac:spMk id="2" creationId="{D84586EA-BAD0-3F64-B4DC-BB78B9ECD00D}"/>
          </ac:spMkLst>
        </pc:spChg>
        <pc:spChg chg="mod">
          <ac:chgData name="Róbert Konka" userId="5cba666189da53c9" providerId="LiveId" clId="{8290CF85-BE80-44BE-B162-81798A80446F}" dt="2024-11-03T23:48:26.052" v="11003" actId="20577"/>
          <ac:spMkLst>
            <pc:docMk/>
            <pc:sldMk cId="3831878936" sldId="709"/>
            <ac:spMk id="3" creationId="{4E333234-61C4-2566-9990-817FDB1F376C}"/>
          </ac:spMkLst>
        </pc:spChg>
      </pc:sldChg>
      <pc:sldChg chg="addSp delSp modSp add mod modClrScheme chgLayout">
        <pc:chgData name="Róbert Konka" userId="5cba666189da53c9" providerId="LiveId" clId="{8290CF85-BE80-44BE-B162-81798A80446F}" dt="2024-11-08T23:41:02.481" v="22413" actId="20577"/>
        <pc:sldMkLst>
          <pc:docMk/>
          <pc:sldMk cId="1595726642" sldId="710"/>
        </pc:sldMkLst>
        <pc:spChg chg="mod ord">
          <ac:chgData name="Róbert Konka" userId="5cba666189da53c9" providerId="LiveId" clId="{8290CF85-BE80-44BE-B162-81798A80446F}" dt="2024-11-08T23:41:02.481" v="22413" actId="20577"/>
          <ac:spMkLst>
            <pc:docMk/>
            <pc:sldMk cId="1595726642" sldId="710"/>
            <ac:spMk id="2" creationId="{881F153C-5F3B-E9DD-21F4-CD0C45D900AB}"/>
          </ac:spMkLst>
        </pc:spChg>
        <pc:spChg chg="add del">
          <ac:chgData name="Róbert Konka" userId="5cba666189da53c9" providerId="LiveId" clId="{8290CF85-BE80-44BE-B162-81798A80446F}" dt="2024-11-05T23:27:51.015" v="15267" actId="478"/>
          <ac:spMkLst>
            <pc:docMk/>
            <pc:sldMk cId="1595726642" sldId="710"/>
            <ac:spMk id="5" creationId="{C1652476-18C5-EF57-BD3D-317B1C8826C0}"/>
          </ac:spMkLst>
        </pc:spChg>
        <pc:spChg chg="add mod">
          <ac:chgData name="Róbert Konka" userId="5cba666189da53c9" providerId="LiveId" clId="{8290CF85-BE80-44BE-B162-81798A80446F}" dt="2024-11-05T23:27:59.031" v="15269" actId="1076"/>
          <ac:spMkLst>
            <pc:docMk/>
            <pc:sldMk cId="1595726642" sldId="710"/>
            <ac:spMk id="7" creationId="{E3AE3446-0A03-5E81-D018-B74D339671B7}"/>
          </ac:spMkLst>
        </pc:spChg>
        <pc:spChg chg="add mod">
          <ac:chgData name="Róbert Konka" userId="5cba666189da53c9" providerId="LiveId" clId="{8290CF85-BE80-44BE-B162-81798A80446F}" dt="2024-11-05T23:28:04.256" v="15272" actId="20577"/>
          <ac:spMkLst>
            <pc:docMk/>
            <pc:sldMk cId="1595726642" sldId="710"/>
            <ac:spMk id="8" creationId="{A824D08D-EC32-5866-FFF5-584425313938}"/>
          </ac:spMkLst>
        </pc:spChg>
        <pc:spChg chg="add mod">
          <ac:chgData name="Róbert Konka" userId="5cba666189da53c9" providerId="LiveId" clId="{8290CF85-BE80-44BE-B162-81798A80446F}" dt="2024-11-05T23:28:10.852" v="15275" actId="20577"/>
          <ac:spMkLst>
            <pc:docMk/>
            <pc:sldMk cId="1595726642" sldId="710"/>
            <ac:spMk id="10" creationId="{C7576E80-3C6B-B69B-ABDA-5FB99EAC7452}"/>
          </ac:spMkLst>
        </pc:spChg>
        <pc:spChg chg="add mod">
          <ac:chgData name="Róbert Konka" userId="5cba666189da53c9" providerId="LiveId" clId="{8290CF85-BE80-44BE-B162-81798A80446F}" dt="2024-11-07T11:28:05.450" v="21043" actId="27636"/>
          <ac:spMkLst>
            <pc:docMk/>
            <pc:sldMk cId="1595726642" sldId="710"/>
            <ac:spMk id="12" creationId="{4AD584A8-B512-02D9-F131-5A519226BDE2}"/>
          </ac:spMkLst>
        </pc:spChg>
        <pc:spChg chg="add mod">
          <ac:chgData name="Róbert Konka" userId="5cba666189da53c9" providerId="LiveId" clId="{8290CF85-BE80-44BE-B162-81798A80446F}" dt="2024-11-05T23:28:21.951" v="15282" actId="20577"/>
          <ac:spMkLst>
            <pc:docMk/>
            <pc:sldMk cId="1595726642" sldId="710"/>
            <ac:spMk id="13" creationId="{95E86EC5-DDEA-AF00-13D3-00433665126C}"/>
          </ac:spMkLst>
        </pc:spChg>
        <pc:picChg chg="add mod">
          <ac:chgData name="Róbert Konka" userId="5cba666189da53c9" providerId="LiveId" clId="{8290CF85-BE80-44BE-B162-81798A80446F}" dt="2024-11-02T00:05:40.275" v="6166" actId="1076"/>
          <ac:picMkLst>
            <pc:docMk/>
            <pc:sldMk cId="1595726642" sldId="710"/>
            <ac:picMk id="4" creationId="{75F26DAF-4B27-67A3-9124-92E66A4F8B23}"/>
          </ac:picMkLst>
        </pc:picChg>
        <pc:picChg chg="add mod">
          <ac:chgData name="Róbert Konka" userId="5cba666189da53c9" providerId="LiveId" clId="{8290CF85-BE80-44BE-B162-81798A80446F}" dt="2024-11-02T00:07:43.926" v="6183" actId="1076"/>
          <ac:picMkLst>
            <pc:docMk/>
            <pc:sldMk cId="1595726642" sldId="710"/>
            <ac:picMk id="6" creationId="{02C3C176-7D79-EBD9-2B85-987ABAA5F1BB}"/>
          </ac:picMkLst>
        </pc:picChg>
        <pc:picChg chg="del mod">
          <ac:chgData name="Róbert Konka" userId="5cba666189da53c9" providerId="LiveId" clId="{8290CF85-BE80-44BE-B162-81798A80446F}" dt="2024-11-01T23:46:51.997" v="5909" actId="478"/>
          <ac:picMkLst>
            <pc:docMk/>
            <pc:sldMk cId="1595726642" sldId="710"/>
            <ac:picMk id="7" creationId="{C83FF832-1F1C-C065-1EC7-FFC1CA53935B}"/>
          </ac:picMkLst>
        </pc:picChg>
        <pc:picChg chg="add mod">
          <ac:chgData name="Róbert Konka" userId="5cba666189da53c9" providerId="LiveId" clId="{8290CF85-BE80-44BE-B162-81798A80446F}" dt="2024-11-02T00:07:39.448" v="6182" actId="1076"/>
          <ac:picMkLst>
            <pc:docMk/>
            <pc:sldMk cId="1595726642" sldId="710"/>
            <ac:picMk id="9" creationId="{4790FCCC-5A39-F18E-F2C3-849057930140}"/>
          </ac:picMkLst>
        </pc:picChg>
        <pc:picChg chg="add mod">
          <ac:chgData name="Róbert Konka" userId="5cba666189da53c9" providerId="LiveId" clId="{8290CF85-BE80-44BE-B162-81798A80446F}" dt="2024-11-02T00:07:46.496" v="6184" actId="1076"/>
          <ac:picMkLst>
            <pc:docMk/>
            <pc:sldMk cId="1595726642" sldId="710"/>
            <ac:picMk id="11" creationId="{B2E81280-A7D0-D734-BF99-03FA9DA15CC7}"/>
          </ac:picMkLst>
        </pc:picChg>
        <pc:picChg chg="add del mod">
          <ac:chgData name="Róbert Konka" userId="5cba666189da53c9" providerId="LiveId" clId="{8290CF85-BE80-44BE-B162-81798A80446F}" dt="2024-11-02T00:06:28.823" v="6169" actId="478"/>
          <ac:picMkLst>
            <pc:docMk/>
            <pc:sldMk cId="1595726642" sldId="710"/>
            <ac:picMk id="13" creationId="{B275D88A-6E93-665B-A417-6908E612776F}"/>
          </ac:picMkLst>
        </pc:picChg>
        <pc:picChg chg="add del mod">
          <ac:chgData name="Róbert Konka" userId="5cba666189da53c9" providerId="LiveId" clId="{8290CF85-BE80-44BE-B162-81798A80446F}" dt="2024-11-02T00:06:33.418" v="6173" actId="478"/>
          <ac:picMkLst>
            <pc:docMk/>
            <pc:sldMk cId="1595726642" sldId="710"/>
            <ac:picMk id="15" creationId="{9549EC25-3619-53A2-3DE8-737A8E52CA7E}"/>
          </ac:picMkLst>
        </pc:picChg>
        <pc:picChg chg="del">
          <ac:chgData name="Róbert Konka" userId="5cba666189da53c9" providerId="LiveId" clId="{8290CF85-BE80-44BE-B162-81798A80446F}" dt="2024-11-01T23:46:51.547" v="5908" actId="478"/>
          <ac:picMkLst>
            <pc:docMk/>
            <pc:sldMk cId="1595726642" sldId="710"/>
            <ac:picMk id="17" creationId="{CA60C919-6A33-5FB4-62CB-B84472440C6E}"/>
          </ac:picMkLst>
        </pc:picChg>
        <pc:picChg chg="add mod">
          <ac:chgData name="Róbert Konka" userId="5cba666189da53c9" providerId="LiveId" clId="{8290CF85-BE80-44BE-B162-81798A80446F}" dt="2024-11-02T00:07:34.526" v="6181"/>
          <ac:picMkLst>
            <pc:docMk/>
            <pc:sldMk cId="1595726642" sldId="710"/>
            <ac:picMk id="18" creationId="{40B4FE2E-E9F7-6540-D0AE-956E4EEC498B}"/>
          </ac:picMkLst>
        </pc:picChg>
        <pc:picChg chg="del">
          <ac:chgData name="Róbert Konka" userId="5cba666189da53c9" providerId="LiveId" clId="{8290CF85-BE80-44BE-B162-81798A80446F}" dt="2024-11-01T23:46:50.987" v="5907" actId="478"/>
          <ac:picMkLst>
            <pc:docMk/>
            <pc:sldMk cId="1595726642" sldId="710"/>
            <ac:picMk id="19" creationId="{2CF76A7E-4A43-1DA2-9B34-F863597D8813}"/>
          </ac:picMkLst>
        </pc:picChg>
      </pc:sldChg>
      <pc:sldChg chg="addSp delSp modSp add mod ord modClrScheme chgLayout">
        <pc:chgData name="Róbert Konka" userId="5cba666189da53c9" providerId="LiveId" clId="{8290CF85-BE80-44BE-B162-81798A80446F}" dt="2024-11-07T23:54:06.535" v="22012" actId="27636"/>
        <pc:sldMkLst>
          <pc:docMk/>
          <pc:sldMk cId="1002760875" sldId="711"/>
        </pc:sldMkLst>
        <pc:spChg chg="mod ord">
          <ac:chgData name="Róbert Konka" userId="5cba666189da53c9" providerId="LiveId" clId="{8290CF85-BE80-44BE-B162-81798A80446F}" dt="2024-11-06T00:58:37.672" v="16256" actId="20577"/>
          <ac:spMkLst>
            <pc:docMk/>
            <pc:sldMk cId="1002760875" sldId="711"/>
            <ac:spMk id="2" creationId="{7D7F4A7D-28CD-62F6-7DE5-479C993B3E8A}"/>
          </ac:spMkLst>
        </pc:spChg>
        <pc:spChg chg="add del">
          <ac:chgData name="Róbert Konka" userId="5cba666189da53c9" providerId="LiveId" clId="{8290CF85-BE80-44BE-B162-81798A80446F}" dt="2024-11-05T23:21:04.040" v="15146" actId="478"/>
          <ac:spMkLst>
            <pc:docMk/>
            <pc:sldMk cId="1002760875" sldId="711"/>
            <ac:spMk id="4" creationId="{3B4396FA-4231-1431-8F6D-11DF3FB222DC}"/>
          </ac:spMkLst>
        </pc:spChg>
        <pc:spChg chg="add mod">
          <ac:chgData name="Róbert Konka" userId="5cba666189da53c9" providerId="LiveId" clId="{8290CF85-BE80-44BE-B162-81798A80446F}" dt="2024-11-05T23:21:13.178" v="15148" actId="1076"/>
          <ac:spMkLst>
            <pc:docMk/>
            <pc:sldMk cId="1002760875" sldId="711"/>
            <ac:spMk id="5" creationId="{1B0B6E7D-BA62-2A3F-F673-6E3A970D84A9}"/>
          </ac:spMkLst>
        </pc:spChg>
        <pc:spChg chg="add mod">
          <ac:chgData name="Róbert Konka" userId="5cba666189da53c9" providerId="LiveId" clId="{8290CF85-BE80-44BE-B162-81798A80446F}" dt="2024-11-05T23:21:19.772" v="15151" actId="20577"/>
          <ac:spMkLst>
            <pc:docMk/>
            <pc:sldMk cId="1002760875" sldId="711"/>
            <ac:spMk id="6" creationId="{5AD5A485-59A9-3488-EA01-305A4794C0EE}"/>
          </ac:spMkLst>
        </pc:spChg>
        <pc:spChg chg="add mod">
          <ac:chgData name="Róbert Konka" userId="5cba666189da53c9" providerId="LiveId" clId="{8290CF85-BE80-44BE-B162-81798A80446F}" dt="2024-11-05T23:21:25.296" v="15154" actId="20577"/>
          <ac:spMkLst>
            <pc:docMk/>
            <pc:sldMk cId="1002760875" sldId="711"/>
            <ac:spMk id="7" creationId="{E0F461BE-4BB0-4979-2B5E-B7B039135989}"/>
          </ac:spMkLst>
        </pc:spChg>
        <pc:spChg chg="add mod">
          <ac:chgData name="Róbert Konka" userId="5cba666189da53c9" providerId="LiveId" clId="{8290CF85-BE80-44BE-B162-81798A80446F}" dt="2024-11-07T23:54:06.535" v="22012" actId="27636"/>
          <ac:spMkLst>
            <pc:docMk/>
            <pc:sldMk cId="1002760875" sldId="711"/>
            <ac:spMk id="9" creationId="{4C688149-0055-83C2-4546-6F60EE2D253E}"/>
          </ac:spMkLst>
        </pc:spChg>
        <pc:picChg chg="add del mod">
          <ac:chgData name="Róbert Konka" userId="5cba666189da53c9" providerId="LiveId" clId="{8290CF85-BE80-44BE-B162-81798A80446F}" dt="2024-11-02T00:37:06.763" v="6496" actId="478"/>
          <ac:picMkLst>
            <pc:docMk/>
            <pc:sldMk cId="1002760875" sldId="711"/>
            <ac:picMk id="4" creationId="{8B168E14-DC3F-3B30-A83A-705E7FA97B6F}"/>
          </ac:picMkLst>
        </pc:picChg>
        <pc:picChg chg="add del mod">
          <ac:chgData name="Róbert Konka" userId="5cba666189da53c9" providerId="LiveId" clId="{8290CF85-BE80-44BE-B162-81798A80446F}" dt="2024-11-02T00:23:04.317" v="6459" actId="478"/>
          <ac:picMkLst>
            <pc:docMk/>
            <pc:sldMk cId="1002760875" sldId="711"/>
            <ac:picMk id="6" creationId="{C12A555B-8319-5978-A1A0-897CD18AECED}"/>
          </ac:picMkLst>
        </pc:picChg>
        <pc:picChg chg="add mod ord">
          <ac:chgData name="Róbert Konka" userId="5cba666189da53c9" providerId="LiveId" clId="{8290CF85-BE80-44BE-B162-81798A80446F}" dt="2024-11-04T21:38:37.971" v="11613" actId="166"/>
          <ac:picMkLst>
            <pc:docMk/>
            <pc:sldMk cId="1002760875" sldId="711"/>
            <ac:picMk id="8" creationId="{1495B8A7-213E-1E3C-EE04-D4F9DD04625C}"/>
          </ac:picMkLst>
        </pc:picChg>
        <pc:picChg chg="add del mod">
          <ac:chgData name="Róbert Konka" userId="5cba666189da53c9" providerId="LiveId" clId="{8290CF85-BE80-44BE-B162-81798A80446F}" dt="2024-11-02T00:22:58.903" v="6457" actId="478"/>
          <ac:picMkLst>
            <pc:docMk/>
            <pc:sldMk cId="1002760875" sldId="711"/>
            <ac:picMk id="10" creationId="{85514FA1-D157-3A3A-88C9-9C4030605A57}"/>
          </ac:picMkLst>
        </pc:picChg>
        <pc:picChg chg="add del mod">
          <ac:chgData name="Róbert Konka" userId="5cba666189da53c9" providerId="LiveId" clId="{8290CF85-BE80-44BE-B162-81798A80446F}" dt="2024-11-02T00:38:14.191" v="6502" actId="478"/>
          <ac:picMkLst>
            <pc:docMk/>
            <pc:sldMk cId="1002760875" sldId="711"/>
            <ac:picMk id="12" creationId="{71F56638-F51D-A40B-6BFB-DC6F685FE582}"/>
          </ac:picMkLst>
        </pc:picChg>
        <pc:picChg chg="add mod ord">
          <ac:chgData name="Róbert Konka" userId="5cba666189da53c9" providerId="LiveId" clId="{8290CF85-BE80-44BE-B162-81798A80446F}" dt="2024-11-04T21:38:46.773" v="11616" actId="166"/>
          <ac:picMkLst>
            <pc:docMk/>
            <pc:sldMk cId="1002760875" sldId="711"/>
            <ac:picMk id="14" creationId="{BD7C9FB6-152C-E7EE-A9E7-F0D9544A3BB5}"/>
          </ac:picMkLst>
        </pc:picChg>
        <pc:picChg chg="add mod">
          <ac:chgData name="Róbert Konka" userId="5cba666189da53c9" providerId="LiveId" clId="{8290CF85-BE80-44BE-B162-81798A80446F}" dt="2024-11-04T21:38:50.965" v="11617" actId="1076"/>
          <ac:picMkLst>
            <pc:docMk/>
            <pc:sldMk cId="1002760875" sldId="711"/>
            <ac:picMk id="16" creationId="{D4BF8BD6-0C46-DC96-7A67-D0FE8EAA9E3F}"/>
          </ac:picMkLst>
        </pc:picChg>
        <pc:picChg chg="add del mod">
          <ac:chgData name="Róbert Konka" userId="5cba666189da53c9" providerId="LiveId" clId="{8290CF85-BE80-44BE-B162-81798A80446F}" dt="2024-11-02T00:39:17.824" v="6510" actId="478"/>
          <ac:picMkLst>
            <pc:docMk/>
            <pc:sldMk cId="1002760875" sldId="711"/>
            <ac:picMk id="18" creationId="{0C51733A-33BB-4D57-4B3A-E2731344A9E8}"/>
          </ac:picMkLst>
        </pc:picChg>
        <pc:picChg chg="add mod">
          <ac:chgData name="Róbert Konka" userId="5cba666189da53c9" providerId="LiveId" clId="{8290CF85-BE80-44BE-B162-81798A80446F}" dt="2024-11-04T21:38:32.109" v="11612" actId="1076"/>
          <ac:picMkLst>
            <pc:docMk/>
            <pc:sldMk cId="1002760875" sldId="711"/>
            <ac:picMk id="20" creationId="{212809C7-DA7C-031F-0711-AA6A61568A82}"/>
          </ac:picMkLst>
        </pc:picChg>
      </pc:sldChg>
      <pc:sldChg chg="add del">
        <pc:chgData name="Róbert Konka" userId="5cba666189da53c9" providerId="LiveId" clId="{8290CF85-BE80-44BE-B162-81798A80446F}" dt="2024-11-01T23:46:49.351" v="5905" actId="47"/>
        <pc:sldMkLst>
          <pc:docMk/>
          <pc:sldMk cId="3598742326" sldId="711"/>
        </pc:sldMkLst>
      </pc:sldChg>
      <pc:sldChg chg="add del">
        <pc:chgData name="Róbert Konka" userId="5cba666189da53c9" providerId="LiveId" clId="{8290CF85-BE80-44BE-B162-81798A80446F}" dt="2024-11-01T23:46:47.449" v="5903" actId="47"/>
        <pc:sldMkLst>
          <pc:docMk/>
          <pc:sldMk cId="1709154881" sldId="712"/>
        </pc:sldMkLst>
      </pc:sldChg>
      <pc:sldChg chg="addSp delSp modSp add mod ord modClrScheme chgLayout">
        <pc:chgData name="Róbert Konka" userId="5cba666189da53c9" providerId="LiveId" clId="{8290CF85-BE80-44BE-B162-81798A80446F}" dt="2024-11-07T22:53:47.108" v="21573" actId="27636"/>
        <pc:sldMkLst>
          <pc:docMk/>
          <pc:sldMk cId="2130290277" sldId="712"/>
        </pc:sldMkLst>
        <pc:spChg chg="mod ord">
          <ac:chgData name="Róbert Konka" userId="5cba666189da53c9" providerId="LiveId" clId="{8290CF85-BE80-44BE-B162-81798A80446F}" dt="2024-11-06T01:01:08.921" v="16362" actId="14100"/>
          <ac:spMkLst>
            <pc:docMk/>
            <pc:sldMk cId="2130290277" sldId="712"/>
            <ac:spMk id="2" creationId="{2CAA3317-A8EC-DD04-8BED-C67025E354CB}"/>
          </ac:spMkLst>
        </pc:spChg>
        <pc:spChg chg="add mod">
          <ac:chgData name="Róbert Konka" userId="5cba666189da53c9" providerId="LiveId" clId="{8290CF85-BE80-44BE-B162-81798A80446F}" dt="2024-11-05T23:54:48.416" v="15655" actId="20577"/>
          <ac:spMkLst>
            <pc:docMk/>
            <pc:sldMk cId="2130290277" sldId="712"/>
            <ac:spMk id="3" creationId="{6EC8BB4B-9FC4-4C7C-3984-ACBFCED1D982}"/>
          </ac:spMkLst>
        </pc:spChg>
        <pc:spChg chg="add mod">
          <ac:chgData name="Róbert Konka" userId="5cba666189da53c9" providerId="LiveId" clId="{8290CF85-BE80-44BE-B162-81798A80446F}" dt="2024-11-05T23:54:51.878" v="15658" actId="20577"/>
          <ac:spMkLst>
            <pc:docMk/>
            <pc:sldMk cId="2130290277" sldId="712"/>
            <ac:spMk id="6" creationId="{05190C6B-E3FB-CB77-A043-D14A3D8F09BF}"/>
          </ac:spMkLst>
        </pc:spChg>
        <pc:spChg chg="add mod">
          <ac:chgData name="Róbert Konka" userId="5cba666189da53c9" providerId="LiveId" clId="{8290CF85-BE80-44BE-B162-81798A80446F}" dt="2024-11-05T23:54:55.752" v="15661" actId="20577"/>
          <ac:spMkLst>
            <pc:docMk/>
            <pc:sldMk cId="2130290277" sldId="712"/>
            <ac:spMk id="7" creationId="{B201379D-F5F6-598E-BA0C-1CBC2914A885}"/>
          </ac:spMkLst>
        </pc:spChg>
        <pc:spChg chg="add mod">
          <ac:chgData name="Róbert Konka" userId="5cba666189da53c9" providerId="LiveId" clId="{8290CF85-BE80-44BE-B162-81798A80446F}" dt="2024-11-07T22:53:47.108" v="21573" actId="27636"/>
          <ac:spMkLst>
            <pc:docMk/>
            <pc:sldMk cId="2130290277" sldId="712"/>
            <ac:spMk id="9" creationId="{EC1AEFE4-6C6E-ACD8-7E9E-0FEB92598693}"/>
          </ac:spMkLst>
        </pc:spChg>
        <pc:spChg chg="add mod">
          <ac:chgData name="Róbert Konka" userId="5cba666189da53c9" providerId="LiveId" clId="{8290CF85-BE80-44BE-B162-81798A80446F}" dt="2024-11-05T23:55:04.438" v="15667" actId="20577"/>
          <ac:spMkLst>
            <pc:docMk/>
            <pc:sldMk cId="2130290277" sldId="712"/>
            <ac:spMk id="11" creationId="{36642461-B34D-22AC-966B-2739280D59A8}"/>
          </ac:spMkLst>
        </pc:spChg>
        <pc:picChg chg="add mod">
          <ac:chgData name="Róbert Konka" userId="5cba666189da53c9" providerId="LiveId" clId="{8290CF85-BE80-44BE-B162-81798A80446F}" dt="2024-11-01T23:57:28.714" v="6089" actId="1076"/>
          <ac:picMkLst>
            <pc:docMk/>
            <pc:sldMk cId="2130290277" sldId="712"/>
            <ac:picMk id="4" creationId="{912AED00-6AF1-1087-5DEF-D1D4D0A16FD8}"/>
          </ac:picMkLst>
        </pc:picChg>
        <pc:picChg chg="add mod">
          <ac:chgData name="Róbert Konka" userId="5cba666189da53c9" providerId="LiveId" clId="{8290CF85-BE80-44BE-B162-81798A80446F}" dt="2024-11-03T22:31:28.538" v="9943" actId="1076"/>
          <ac:picMkLst>
            <pc:docMk/>
            <pc:sldMk cId="2130290277" sldId="712"/>
            <ac:picMk id="5" creationId="{A5999777-FA3A-E400-B559-E665AFCC86CB}"/>
          </ac:picMkLst>
        </pc:picChg>
        <pc:picChg chg="add del mod">
          <ac:chgData name="Róbert Konka" userId="5cba666189da53c9" providerId="LiveId" clId="{8290CF85-BE80-44BE-B162-81798A80446F}" dt="2024-11-03T22:31:20.955" v="9938" actId="478"/>
          <ac:picMkLst>
            <pc:docMk/>
            <pc:sldMk cId="2130290277" sldId="712"/>
            <ac:picMk id="6" creationId="{B089BC6F-07C6-770C-32C4-6C995304F7EE}"/>
          </ac:picMkLst>
        </pc:picChg>
        <pc:picChg chg="add mod modCrop">
          <ac:chgData name="Róbert Konka" userId="5cba666189da53c9" providerId="LiveId" clId="{8290CF85-BE80-44BE-B162-81798A80446F}" dt="2024-11-01T23:57:30.038" v="6090" actId="1076"/>
          <ac:picMkLst>
            <pc:docMk/>
            <pc:sldMk cId="2130290277" sldId="712"/>
            <ac:picMk id="8" creationId="{CD854AB8-6D44-1333-0118-BA900621893A}"/>
          </ac:picMkLst>
        </pc:picChg>
        <pc:picChg chg="add mod">
          <ac:chgData name="Róbert Konka" userId="5cba666189da53c9" providerId="LiveId" clId="{8290CF85-BE80-44BE-B162-81798A80446F}" dt="2024-11-01T23:57:20.347" v="6085" actId="1076"/>
          <ac:picMkLst>
            <pc:docMk/>
            <pc:sldMk cId="2130290277" sldId="712"/>
            <ac:picMk id="10" creationId="{14805944-4116-15D6-63B1-BBDC22ED0FAA}"/>
          </ac:picMkLst>
        </pc:picChg>
        <pc:picChg chg="add mod">
          <ac:chgData name="Róbert Konka" userId="5cba666189da53c9" providerId="LiveId" clId="{8290CF85-BE80-44BE-B162-81798A80446F}" dt="2024-11-01T23:56:22.027" v="6060" actId="14100"/>
          <ac:picMkLst>
            <pc:docMk/>
            <pc:sldMk cId="2130290277" sldId="712"/>
            <ac:picMk id="12" creationId="{30338B04-78B5-8875-148A-7B8E80C1E82E}"/>
          </ac:picMkLst>
        </pc:picChg>
      </pc:sldChg>
      <pc:sldChg chg="addSp delSp modSp add mod ord addAnim delAnim modAnim">
        <pc:chgData name="Róbert Konka" userId="5cba666189da53c9" providerId="LiveId" clId="{8290CF85-BE80-44BE-B162-81798A80446F}" dt="2024-11-08T23:42:57.102" v="22419"/>
        <pc:sldMkLst>
          <pc:docMk/>
          <pc:sldMk cId="3569250639" sldId="713"/>
        </pc:sldMkLst>
        <pc:spChg chg="mod">
          <ac:chgData name="Róbert Konka" userId="5cba666189da53c9" providerId="LiveId" clId="{8290CF85-BE80-44BE-B162-81798A80446F}" dt="2024-11-06T01:00:11.693" v="16336" actId="20577"/>
          <ac:spMkLst>
            <pc:docMk/>
            <pc:sldMk cId="3569250639" sldId="713"/>
            <ac:spMk id="2" creationId="{1E8F5450-8970-C7C7-6756-41C1EB09CAF6}"/>
          </ac:spMkLst>
        </pc:spChg>
        <pc:spChg chg="add mod ord">
          <ac:chgData name="Róbert Konka" userId="5cba666189da53c9" providerId="LiveId" clId="{8290CF85-BE80-44BE-B162-81798A80446F}" dt="2024-11-05T23:40:33.774" v="15466" actId="167"/>
          <ac:spMkLst>
            <pc:docMk/>
            <pc:sldMk cId="3569250639" sldId="713"/>
            <ac:spMk id="3" creationId="{8948E18C-4F1B-115E-B942-DD92D6F20B9D}"/>
          </ac:spMkLst>
        </pc:spChg>
        <pc:spChg chg="add mod ord">
          <ac:chgData name="Róbert Konka" userId="5cba666189da53c9" providerId="LiveId" clId="{8290CF85-BE80-44BE-B162-81798A80446F}" dt="2024-11-05T23:40:33.774" v="15466" actId="167"/>
          <ac:spMkLst>
            <pc:docMk/>
            <pc:sldMk cId="3569250639" sldId="713"/>
            <ac:spMk id="4" creationId="{0ACAD080-96A5-F68D-03D6-B81E7A7504A7}"/>
          </ac:spMkLst>
        </pc:spChg>
        <pc:spChg chg="add del mod">
          <ac:chgData name="Róbert Konka" userId="5cba666189da53c9" providerId="LiveId" clId="{8290CF85-BE80-44BE-B162-81798A80446F}" dt="2024-11-04T00:06:04.484" v="11083" actId="478"/>
          <ac:spMkLst>
            <pc:docMk/>
            <pc:sldMk cId="3569250639" sldId="713"/>
            <ac:spMk id="5" creationId="{0BB0A758-541C-3F52-EB24-56193A9C0097}"/>
          </ac:spMkLst>
        </pc:spChg>
        <pc:spChg chg="add mod ord">
          <ac:chgData name="Róbert Konka" userId="5cba666189da53c9" providerId="LiveId" clId="{8290CF85-BE80-44BE-B162-81798A80446F}" dt="2024-11-05T23:40:33.774" v="15466" actId="167"/>
          <ac:spMkLst>
            <pc:docMk/>
            <pc:sldMk cId="3569250639" sldId="713"/>
            <ac:spMk id="5" creationId="{BAC0FC19-2083-91A8-5CA3-DE4A1FFADBD1}"/>
          </ac:spMkLst>
        </pc:spChg>
        <pc:spChg chg="add mod ord">
          <ac:chgData name="Róbert Konka" userId="5cba666189da53c9" providerId="LiveId" clId="{8290CF85-BE80-44BE-B162-81798A80446F}" dt="2024-11-05T23:40:33.774" v="15466" actId="167"/>
          <ac:spMkLst>
            <pc:docMk/>
            <pc:sldMk cId="3569250639" sldId="713"/>
            <ac:spMk id="6" creationId="{D8FABC36-DDBB-BCAE-1853-F1C13B083FA6}"/>
          </ac:spMkLst>
        </pc:spChg>
        <pc:spChg chg="add mod ord">
          <ac:chgData name="Róbert Konka" userId="5cba666189da53c9" providerId="LiveId" clId="{8290CF85-BE80-44BE-B162-81798A80446F}" dt="2024-11-05T23:40:33.774" v="15466" actId="167"/>
          <ac:spMkLst>
            <pc:docMk/>
            <pc:sldMk cId="3569250639" sldId="713"/>
            <ac:spMk id="10" creationId="{A05FE4BF-FF23-9B15-BA42-C7E066AAA6FD}"/>
          </ac:spMkLst>
        </pc:spChg>
        <pc:spChg chg="add mod">
          <ac:chgData name="Róbert Konka" userId="5cba666189da53c9" providerId="LiveId" clId="{8290CF85-BE80-44BE-B162-81798A80446F}" dt="2024-11-07T23:03:54.442" v="21755" actId="1076"/>
          <ac:spMkLst>
            <pc:docMk/>
            <pc:sldMk cId="3569250639" sldId="713"/>
            <ac:spMk id="13" creationId="{BDC4B3C7-0621-02E3-35DB-6F93A0E6AF3C}"/>
          </ac:spMkLst>
        </pc:spChg>
        <pc:spChg chg="add del">
          <ac:chgData name="Róbert Konka" userId="5cba666189da53c9" providerId="LiveId" clId="{8290CF85-BE80-44BE-B162-81798A80446F}" dt="2024-11-05T23:38:17.814" v="15431" actId="22"/>
          <ac:spMkLst>
            <pc:docMk/>
            <pc:sldMk cId="3569250639" sldId="713"/>
            <ac:spMk id="13" creationId="{D5F4D9B8-E530-2D21-6965-C77E3041F988}"/>
          </ac:spMkLst>
        </pc:spChg>
        <pc:spChg chg="add del mod">
          <ac:chgData name="Róbert Konka" userId="5cba666189da53c9" providerId="LiveId" clId="{8290CF85-BE80-44BE-B162-81798A80446F}" dt="2024-11-07T23:03:30.792" v="21753" actId="478"/>
          <ac:spMkLst>
            <pc:docMk/>
            <pc:sldMk cId="3569250639" sldId="713"/>
            <ac:spMk id="14" creationId="{371FBE53-005A-253D-F6A3-726C3970D07B}"/>
          </ac:spMkLst>
        </pc:spChg>
        <pc:spChg chg="add mod">
          <ac:chgData name="Róbert Konka" userId="5cba666189da53c9" providerId="LiveId" clId="{8290CF85-BE80-44BE-B162-81798A80446F}" dt="2024-11-05T23:38:24.690" v="15432"/>
          <ac:spMkLst>
            <pc:docMk/>
            <pc:sldMk cId="3569250639" sldId="713"/>
            <ac:spMk id="14" creationId="{7C6A1B30-D5C4-C7E2-23A0-8855FA9EA32B}"/>
          </ac:spMkLst>
        </pc:spChg>
        <pc:spChg chg="add mod">
          <ac:chgData name="Róbert Konka" userId="5cba666189da53c9" providerId="LiveId" clId="{8290CF85-BE80-44BE-B162-81798A80446F}" dt="2024-11-05T23:38:24.690" v="15432"/>
          <ac:spMkLst>
            <pc:docMk/>
            <pc:sldMk cId="3569250639" sldId="713"/>
            <ac:spMk id="15" creationId="{35240E55-C3F7-B05C-1596-1E94D35CF322}"/>
          </ac:spMkLst>
        </pc:spChg>
        <pc:spChg chg="add del mod">
          <ac:chgData name="Róbert Konka" userId="5cba666189da53c9" providerId="LiveId" clId="{8290CF85-BE80-44BE-B162-81798A80446F}" dt="2024-11-07T22:56:25.634" v="21610" actId="478"/>
          <ac:spMkLst>
            <pc:docMk/>
            <pc:sldMk cId="3569250639" sldId="713"/>
            <ac:spMk id="15" creationId="{8CB4A46B-070C-39DA-984B-4A8D043EB7DB}"/>
          </ac:spMkLst>
        </pc:spChg>
        <pc:spChg chg="add mod ord">
          <ac:chgData name="Róbert Konka" userId="5cba666189da53c9" providerId="LiveId" clId="{8290CF85-BE80-44BE-B162-81798A80446F}" dt="2024-11-05T23:39:50.086" v="15445" actId="167"/>
          <ac:spMkLst>
            <pc:docMk/>
            <pc:sldMk cId="3569250639" sldId="713"/>
            <ac:spMk id="17" creationId="{4896E8C3-E17A-795D-982F-67F5FA3AB497}"/>
          </ac:spMkLst>
        </pc:spChg>
        <pc:spChg chg="add mod ord">
          <ac:chgData name="Róbert Konka" userId="5cba666189da53c9" providerId="LiveId" clId="{8290CF85-BE80-44BE-B162-81798A80446F}" dt="2024-11-05T23:39:50.086" v="15445" actId="167"/>
          <ac:spMkLst>
            <pc:docMk/>
            <pc:sldMk cId="3569250639" sldId="713"/>
            <ac:spMk id="20" creationId="{086C0C92-C941-6B36-69FA-D679391FC636}"/>
          </ac:spMkLst>
        </pc:spChg>
        <pc:spChg chg="add mod ord">
          <ac:chgData name="Róbert Konka" userId="5cba666189da53c9" providerId="LiveId" clId="{8290CF85-BE80-44BE-B162-81798A80446F}" dt="2024-11-05T23:39:50.086" v="15445" actId="167"/>
          <ac:spMkLst>
            <pc:docMk/>
            <pc:sldMk cId="3569250639" sldId="713"/>
            <ac:spMk id="23" creationId="{12D80596-1B36-6E71-201F-727A4DADFFEF}"/>
          </ac:spMkLst>
        </pc:spChg>
        <pc:spChg chg="add mod ord">
          <ac:chgData name="Róbert Konka" userId="5cba666189da53c9" providerId="LiveId" clId="{8290CF85-BE80-44BE-B162-81798A80446F}" dt="2024-11-05T23:39:50.086" v="15445" actId="167"/>
          <ac:spMkLst>
            <pc:docMk/>
            <pc:sldMk cId="3569250639" sldId="713"/>
            <ac:spMk id="25" creationId="{721C787A-0EFA-0501-B884-A710A4ACF040}"/>
          </ac:spMkLst>
        </pc:spChg>
        <pc:spChg chg="add mod ord">
          <ac:chgData name="Róbert Konka" userId="5cba666189da53c9" providerId="LiveId" clId="{8290CF85-BE80-44BE-B162-81798A80446F}" dt="2024-11-05T23:39:50.086" v="15445" actId="167"/>
          <ac:spMkLst>
            <pc:docMk/>
            <pc:sldMk cId="3569250639" sldId="713"/>
            <ac:spMk id="26" creationId="{7948E266-DD3F-F1BE-057C-5E7A9EDAB4C2}"/>
          </ac:spMkLst>
        </pc:spChg>
        <pc:spChg chg="add del mod">
          <ac:chgData name="Róbert Konka" userId="5cba666189da53c9" providerId="LiveId" clId="{8290CF85-BE80-44BE-B162-81798A80446F}" dt="2024-11-07T22:56:26.506" v="21612" actId="478"/>
          <ac:spMkLst>
            <pc:docMk/>
            <pc:sldMk cId="3569250639" sldId="713"/>
            <ac:spMk id="27" creationId="{D0A855C9-E812-F565-8266-973F0FA4D95F}"/>
          </ac:spMkLst>
        </pc:spChg>
        <pc:spChg chg="add del mod">
          <ac:chgData name="Róbert Konka" userId="5cba666189da53c9" providerId="LiveId" clId="{8290CF85-BE80-44BE-B162-81798A80446F}" dt="2024-11-07T22:56:27.847" v="21614" actId="478"/>
          <ac:spMkLst>
            <pc:docMk/>
            <pc:sldMk cId="3569250639" sldId="713"/>
            <ac:spMk id="28" creationId="{0D252F30-54B9-7B4A-304D-CA8549FBA705}"/>
          </ac:spMkLst>
        </pc:spChg>
        <pc:spChg chg="add mod">
          <ac:chgData name="Róbert Konka" userId="5cba666189da53c9" providerId="LiveId" clId="{8290CF85-BE80-44BE-B162-81798A80446F}" dt="2024-11-05T23:40:29.760" v="15465" actId="571"/>
          <ac:spMkLst>
            <pc:docMk/>
            <pc:sldMk cId="3569250639" sldId="713"/>
            <ac:spMk id="29" creationId="{32DF6B8E-8FAB-572F-4520-5F6005D55384}"/>
          </ac:spMkLst>
        </pc:spChg>
        <pc:spChg chg="add del mod">
          <ac:chgData name="Róbert Konka" userId="5cba666189da53c9" providerId="LiveId" clId="{8290CF85-BE80-44BE-B162-81798A80446F}" dt="2024-11-07T22:56:29.287" v="21616" actId="478"/>
          <ac:spMkLst>
            <pc:docMk/>
            <pc:sldMk cId="3569250639" sldId="713"/>
            <ac:spMk id="29" creationId="{A07C490D-5F35-13CC-B111-139B17F1CE94}"/>
          </ac:spMkLst>
        </pc:spChg>
        <pc:spChg chg="add del mod">
          <ac:chgData name="Róbert Konka" userId="5cba666189da53c9" providerId="LiveId" clId="{8290CF85-BE80-44BE-B162-81798A80446F}" dt="2024-11-07T23:03:30.281" v="21752" actId="478"/>
          <ac:spMkLst>
            <pc:docMk/>
            <pc:sldMk cId="3569250639" sldId="713"/>
            <ac:spMk id="30" creationId="{38AABB30-7590-AA6D-D965-896BE89D64E8}"/>
          </ac:spMkLst>
        </pc:spChg>
        <pc:spChg chg="add mod">
          <ac:chgData name="Róbert Konka" userId="5cba666189da53c9" providerId="LiveId" clId="{8290CF85-BE80-44BE-B162-81798A80446F}" dt="2024-11-05T23:40:29.760" v="15465" actId="571"/>
          <ac:spMkLst>
            <pc:docMk/>
            <pc:sldMk cId="3569250639" sldId="713"/>
            <ac:spMk id="30" creationId="{E9D9A173-DE78-4936-D91D-8E7FD2E31978}"/>
          </ac:spMkLst>
        </pc:spChg>
        <pc:spChg chg="add mod">
          <ac:chgData name="Róbert Konka" userId="5cba666189da53c9" providerId="LiveId" clId="{8290CF85-BE80-44BE-B162-81798A80446F}" dt="2024-11-05T23:40:29.760" v="15465" actId="571"/>
          <ac:spMkLst>
            <pc:docMk/>
            <pc:sldMk cId="3569250639" sldId="713"/>
            <ac:spMk id="31" creationId="{57A66F75-F6A2-2252-6926-B4E35F6A0EE1}"/>
          </ac:spMkLst>
        </pc:spChg>
        <pc:spChg chg="add del mod">
          <ac:chgData name="Róbert Konka" userId="5cba666189da53c9" providerId="LiveId" clId="{8290CF85-BE80-44BE-B162-81798A80446F}" dt="2024-11-07T23:04:50.352" v="21769" actId="13822"/>
          <ac:spMkLst>
            <pc:docMk/>
            <pc:sldMk cId="3569250639" sldId="713"/>
            <ac:spMk id="31" creationId="{7E48CD55-52B9-FA33-839E-CBF24496F798}"/>
          </ac:spMkLst>
        </pc:spChg>
        <pc:spChg chg="add mod">
          <ac:chgData name="Róbert Konka" userId="5cba666189da53c9" providerId="LiveId" clId="{8290CF85-BE80-44BE-B162-81798A80446F}" dt="2024-11-06T00:16:53.722" v="15913" actId="571"/>
          <ac:spMkLst>
            <pc:docMk/>
            <pc:sldMk cId="3569250639" sldId="713"/>
            <ac:spMk id="32" creationId="{74DAA869-7B87-4C3B-E29E-D7979B9FF34F}"/>
          </ac:spMkLst>
        </pc:spChg>
        <pc:spChg chg="add mod">
          <ac:chgData name="Róbert Konka" userId="5cba666189da53c9" providerId="LiveId" clId="{8290CF85-BE80-44BE-B162-81798A80446F}" dt="2024-11-06T00:16:53.722" v="15913" actId="571"/>
          <ac:spMkLst>
            <pc:docMk/>
            <pc:sldMk cId="3569250639" sldId="713"/>
            <ac:spMk id="33" creationId="{8A8AE881-95F2-00FD-675F-B24C9083E905}"/>
          </ac:spMkLst>
        </pc:spChg>
        <pc:spChg chg="add del mod">
          <ac:chgData name="Róbert Konka" userId="5cba666189da53c9" providerId="LiveId" clId="{8290CF85-BE80-44BE-B162-81798A80446F}" dt="2024-11-07T22:59:27.174" v="21684" actId="478"/>
          <ac:spMkLst>
            <pc:docMk/>
            <pc:sldMk cId="3569250639" sldId="713"/>
            <ac:spMk id="34" creationId="{23496C03-87B5-5F7D-5EB8-DD729725FF2E}"/>
          </ac:spMkLst>
        </pc:spChg>
        <pc:spChg chg="add del mod">
          <ac:chgData name="Róbert Konka" userId="5cba666189da53c9" providerId="LiveId" clId="{8290CF85-BE80-44BE-B162-81798A80446F}" dt="2024-11-07T22:59:26.733" v="21683" actId="478"/>
          <ac:spMkLst>
            <pc:docMk/>
            <pc:sldMk cId="3569250639" sldId="713"/>
            <ac:spMk id="35" creationId="{A894826D-1625-EFEF-58E2-EE498732DB2E}"/>
          </ac:spMkLst>
        </pc:spChg>
        <pc:spChg chg="add del mod">
          <ac:chgData name="Róbert Konka" userId="5cba666189da53c9" providerId="LiveId" clId="{8290CF85-BE80-44BE-B162-81798A80446F}" dt="2024-11-07T22:59:16.327" v="21674" actId="478"/>
          <ac:spMkLst>
            <pc:docMk/>
            <pc:sldMk cId="3569250639" sldId="713"/>
            <ac:spMk id="36" creationId="{CF5A28AB-6CF2-8F51-D3C9-8533AD17AD8D}"/>
          </ac:spMkLst>
        </pc:spChg>
        <pc:spChg chg="add del mod">
          <ac:chgData name="Róbert Konka" userId="5cba666189da53c9" providerId="LiveId" clId="{8290CF85-BE80-44BE-B162-81798A80446F}" dt="2024-11-07T22:59:14.855" v="21673" actId="478"/>
          <ac:spMkLst>
            <pc:docMk/>
            <pc:sldMk cId="3569250639" sldId="713"/>
            <ac:spMk id="37" creationId="{8BEE201C-8D90-A2DB-77AB-A924034B514A}"/>
          </ac:spMkLst>
        </pc:spChg>
        <pc:spChg chg="add del mod">
          <ac:chgData name="Róbert Konka" userId="5cba666189da53c9" providerId="LiveId" clId="{8290CF85-BE80-44BE-B162-81798A80446F}" dt="2024-11-07T22:59:14.374" v="21672" actId="478"/>
          <ac:spMkLst>
            <pc:docMk/>
            <pc:sldMk cId="3569250639" sldId="713"/>
            <ac:spMk id="38" creationId="{24AA2D03-2A52-0EFB-93CB-4FDACE5A0D8A}"/>
          </ac:spMkLst>
        </pc:spChg>
        <pc:spChg chg="add del mod">
          <ac:chgData name="Róbert Konka" userId="5cba666189da53c9" providerId="LiveId" clId="{8290CF85-BE80-44BE-B162-81798A80446F}" dt="2024-11-07T22:59:18.338" v="21677" actId="478"/>
          <ac:spMkLst>
            <pc:docMk/>
            <pc:sldMk cId="3569250639" sldId="713"/>
            <ac:spMk id="39" creationId="{AEA0950F-2CB1-53F2-1612-21372F7DFB38}"/>
          </ac:spMkLst>
        </pc:spChg>
        <pc:spChg chg="add del mod">
          <ac:chgData name="Róbert Konka" userId="5cba666189da53c9" providerId="LiveId" clId="{8290CF85-BE80-44BE-B162-81798A80446F}" dt="2024-11-07T22:59:17.667" v="21676" actId="478"/>
          <ac:spMkLst>
            <pc:docMk/>
            <pc:sldMk cId="3569250639" sldId="713"/>
            <ac:spMk id="40" creationId="{4E67BE70-E704-34AC-FEEA-796313EF4BDD}"/>
          </ac:spMkLst>
        </pc:spChg>
        <pc:spChg chg="add del mod">
          <ac:chgData name="Róbert Konka" userId="5cba666189da53c9" providerId="LiveId" clId="{8290CF85-BE80-44BE-B162-81798A80446F}" dt="2024-11-07T22:59:17.047" v="21675" actId="478"/>
          <ac:spMkLst>
            <pc:docMk/>
            <pc:sldMk cId="3569250639" sldId="713"/>
            <ac:spMk id="41" creationId="{CDE7FC7F-BA33-4E86-DC6D-FD1988FB34D7}"/>
          </ac:spMkLst>
        </pc:spChg>
        <pc:spChg chg="add del mod">
          <ac:chgData name="Róbert Konka" userId="5cba666189da53c9" providerId="LiveId" clId="{8290CF85-BE80-44BE-B162-81798A80446F}" dt="2024-11-07T22:59:20.148" v="21680" actId="478"/>
          <ac:spMkLst>
            <pc:docMk/>
            <pc:sldMk cId="3569250639" sldId="713"/>
            <ac:spMk id="42" creationId="{43A12294-2530-1AB6-2853-0494B3A3D933}"/>
          </ac:spMkLst>
        </pc:spChg>
        <pc:spChg chg="add del mod">
          <ac:chgData name="Róbert Konka" userId="5cba666189da53c9" providerId="LiveId" clId="{8290CF85-BE80-44BE-B162-81798A80446F}" dt="2024-11-07T22:59:19.549" v="21679" actId="478"/>
          <ac:spMkLst>
            <pc:docMk/>
            <pc:sldMk cId="3569250639" sldId="713"/>
            <ac:spMk id="43" creationId="{2C1461C6-2774-676C-88DE-03F2AA8367DC}"/>
          </ac:spMkLst>
        </pc:spChg>
        <pc:spChg chg="add del mod">
          <ac:chgData name="Róbert Konka" userId="5cba666189da53c9" providerId="LiveId" clId="{8290CF85-BE80-44BE-B162-81798A80446F}" dt="2024-11-07T22:59:18.989" v="21678" actId="478"/>
          <ac:spMkLst>
            <pc:docMk/>
            <pc:sldMk cId="3569250639" sldId="713"/>
            <ac:spMk id="44" creationId="{7EFC85A8-9D52-45EC-631D-06642FA5EF27}"/>
          </ac:spMkLst>
        </pc:spChg>
        <pc:spChg chg="add del mod">
          <ac:chgData name="Róbert Konka" userId="5cba666189da53c9" providerId="LiveId" clId="{8290CF85-BE80-44BE-B162-81798A80446F}" dt="2024-11-07T23:03:29.540" v="21751" actId="478"/>
          <ac:spMkLst>
            <pc:docMk/>
            <pc:sldMk cId="3569250639" sldId="713"/>
            <ac:spMk id="45" creationId="{1994D210-52EC-FE17-0F59-E1C22092E0E8}"/>
          </ac:spMkLst>
        </pc:spChg>
        <pc:spChg chg="add del mod">
          <ac:chgData name="Róbert Konka" userId="5cba666189da53c9" providerId="LiveId" clId="{8290CF85-BE80-44BE-B162-81798A80446F}" dt="2024-11-07T23:03:28.940" v="21750" actId="478"/>
          <ac:spMkLst>
            <pc:docMk/>
            <pc:sldMk cId="3569250639" sldId="713"/>
            <ac:spMk id="46" creationId="{16FA9D51-118B-B53C-C8E4-C5CCCA4FD5EF}"/>
          </ac:spMkLst>
        </pc:spChg>
        <pc:spChg chg="add del mod">
          <ac:chgData name="Róbert Konka" userId="5cba666189da53c9" providerId="LiveId" clId="{8290CF85-BE80-44BE-B162-81798A80446F}" dt="2024-11-07T23:03:28.504" v="21749" actId="478"/>
          <ac:spMkLst>
            <pc:docMk/>
            <pc:sldMk cId="3569250639" sldId="713"/>
            <ac:spMk id="47" creationId="{E6BF2FC0-005A-DB5D-61F7-1668BC673A0B}"/>
          </ac:spMkLst>
        </pc:spChg>
        <pc:spChg chg="add mod">
          <ac:chgData name="Róbert Konka" userId="5cba666189da53c9" providerId="LiveId" clId="{8290CF85-BE80-44BE-B162-81798A80446F}" dt="2024-11-07T23:03:23.844" v="21747" actId="1076"/>
          <ac:spMkLst>
            <pc:docMk/>
            <pc:sldMk cId="3569250639" sldId="713"/>
            <ac:spMk id="48" creationId="{06C21D85-D512-4D8D-34EC-C424FEC5DE7E}"/>
          </ac:spMkLst>
        </pc:spChg>
        <pc:spChg chg="add mod">
          <ac:chgData name="Róbert Konka" userId="5cba666189da53c9" providerId="LiveId" clId="{8290CF85-BE80-44BE-B162-81798A80446F}" dt="2024-11-07T23:03:22.155" v="21738" actId="1076"/>
          <ac:spMkLst>
            <pc:docMk/>
            <pc:sldMk cId="3569250639" sldId="713"/>
            <ac:spMk id="49" creationId="{1A6D2329-C5B1-CC5A-577B-D36D3E8F419E}"/>
          </ac:spMkLst>
        </pc:spChg>
        <pc:spChg chg="add mod">
          <ac:chgData name="Róbert Konka" userId="5cba666189da53c9" providerId="LiveId" clId="{8290CF85-BE80-44BE-B162-81798A80446F}" dt="2024-11-07T23:03:21.524" v="21735" actId="1076"/>
          <ac:spMkLst>
            <pc:docMk/>
            <pc:sldMk cId="3569250639" sldId="713"/>
            <ac:spMk id="50" creationId="{1D8021CA-DC8F-C569-0583-8D3F943D0964}"/>
          </ac:spMkLst>
        </pc:spChg>
        <pc:spChg chg="add mod">
          <ac:chgData name="Róbert Konka" userId="5cba666189da53c9" providerId="LiveId" clId="{8290CF85-BE80-44BE-B162-81798A80446F}" dt="2024-11-07T23:03:57.469" v="21757" actId="1076"/>
          <ac:spMkLst>
            <pc:docMk/>
            <pc:sldMk cId="3569250639" sldId="713"/>
            <ac:spMk id="51" creationId="{18DE633B-8A41-EF3E-96AB-49ED3837D036}"/>
          </ac:spMkLst>
        </pc:spChg>
        <pc:spChg chg="add mod">
          <ac:chgData name="Róbert Konka" userId="5cba666189da53c9" providerId="LiveId" clId="{8290CF85-BE80-44BE-B162-81798A80446F}" dt="2024-11-07T23:04:06.013" v="21762" actId="1076"/>
          <ac:spMkLst>
            <pc:docMk/>
            <pc:sldMk cId="3569250639" sldId="713"/>
            <ac:spMk id="52" creationId="{4888CAAF-6BD4-7EE9-D8EC-FA0DC65E5454}"/>
          </ac:spMkLst>
        </pc:spChg>
        <pc:spChg chg="add mod">
          <ac:chgData name="Róbert Konka" userId="5cba666189da53c9" providerId="LiveId" clId="{8290CF85-BE80-44BE-B162-81798A80446F}" dt="2024-11-07T23:04:08.433" v="21763" actId="1076"/>
          <ac:spMkLst>
            <pc:docMk/>
            <pc:sldMk cId="3569250639" sldId="713"/>
            <ac:spMk id="53" creationId="{7AC41DF9-2E10-E13D-F570-94BAACE380BB}"/>
          </ac:spMkLst>
        </pc:spChg>
        <pc:spChg chg="add mod">
          <ac:chgData name="Róbert Konka" userId="5cba666189da53c9" providerId="LiveId" clId="{8290CF85-BE80-44BE-B162-81798A80446F}" dt="2024-11-07T23:04:20.590" v="21765" actId="1076"/>
          <ac:spMkLst>
            <pc:docMk/>
            <pc:sldMk cId="3569250639" sldId="713"/>
            <ac:spMk id="54" creationId="{17E21E2F-FACD-0F58-EE44-DC461B033925}"/>
          </ac:spMkLst>
        </pc:spChg>
        <pc:spChg chg="add mod">
          <ac:chgData name="Róbert Konka" userId="5cba666189da53c9" providerId="LiveId" clId="{8290CF85-BE80-44BE-B162-81798A80446F}" dt="2024-11-07T23:05:19.185" v="21778" actId="1076"/>
          <ac:spMkLst>
            <pc:docMk/>
            <pc:sldMk cId="3569250639" sldId="713"/>
            <ac:spMk id="55" creationId="{7ED94AD1-7003-50F2-08BC-BE1735645DA7}"/>
          </ac:spMkLst>
        </pc:spChg>
        <pc:spChg chg="add del mod">
          <ac:chgData name="Róbert Konka" userId="5cba666189da53c9" providerId="LiveId" clId="{8290CF85-BE80-44BE-B162-81798A80446F}" dt="2024-11-07T23:05:12.896" v="21775" actId="478"/>
          <ac:spMkLst>
            <pc:docMk/>
            <pc:sldMk cId="3569250639" sldId="713"/>
            <ac:spMk id="56" creationId="{85C45680-5827-07FE-E782-A8B7D028BD84}"/>
          </ac:spMkLst>
        </pc:spChg>
        <pc:spChg chg="add mod">
          <ac:chgData name="Róbert Konka" userId="5cba666189da53c9" providerId="LiveId" clId="{8290CF85-BE80-44BE-B162-81798A80446F}" dt="2024-11-07T23:05:43.124" v="21785" actId="1076"/>
          <ac:spMkLst>
            <pc:docMk/>
            <pc:sldMk cId="3569250639" sldId="713"/>
            <ac:spMk id="57" creationId="{1EA241E0-11DC-F9A6-4906-7237CA87BEFB}"/>
          </ac:spMkLst>
        </pc:spChg>
        <pc:spChg chg="add mod">
          <ac:chgData name="Róbert Konka" userId="5cba666189da53c9" providerId="LiveId" clId="{8290CF85-BE80-44BE-B162-81798A80446F}" dt="2024-11-07T23:06:37.140" v="21793" actId="1076"/>
          <ac:spMkLst>
            <pc:docMk/>
            <pc:sldMk cId="3569250639" sldId="713"/>
            <ac:spMk id="58" creationId="{6CA142E4-2566-885B-E581-F356A288BD08}"/>
          </ac:spMkLst>
        </pc:spChg>
        <pc:spChg chg="add mod">
          <ac:chgData name="Róbert Konka" userId="5cba666189da53c9" providerId="LiveId" clId="{8290CF85-BE80-44BE-B162-81798A80446F}" dt="2024-11-07T23:06:39.764" v="21794" actId="1076"/>
          <ac:spMkLst>
            <pc:docMk/>
            <pc:sldMk cId="3569250639" sldId="713"/>
            <ac:spMk id="59" creationId="{F65287FD-011A-1A0D-9751-14B3570F488D}"/>
          </ac:spMkLst>
        </pc:spChg>
        <pc:spChg chg="add mod">
          <ac:chgData name="Róbert Konka" userId="5cba666189da53c9" providerId="LiveId" clId="{8290CF85-BE80-44BE-B162-81798A80446F}" dt="2024-11-07T23:06:56.078" v="21803" actId="1076"/>
          <ac:spMkLst>
            <pc:docMk/>
            <pc:sldMk cId="3569250639" sldId="713"/>
            <ac:spMk id="60" creationId="{CDE7F293-9D8C-D8CF-2719-CDEC1C8DE3A0}"/>
          </ac:spMkLst>
        </pc:spChg>
        <pc:spChg chg="add mod">
          <ac:chgData name="Róbert Konka" userId="5cba666189da53c9" providerId="LiveId" clId="{8290CF85-BE80-44BE-B162-81798A80446F}" dt="2024-11-07T23:06:51.823" v="21802" actId="1076"/>
          <ac:spMkLst>
            <pc:docMk/>
            <pc:sldMk cId="3569250639" sldId="713"/>
            <ac:spMk id="61" creationId="{F75D1792-E1C8-D370-FFDC-61F252ECCACE}"/>
          </ac:spMkLst>
        </pc:spChg>
        <pc:spChg chg="add mod">
          <ac:chgData name="Róbert Konka" userId="5cba666189da53c9" providerId="LiveId" clId="{8290CF85-BE80-44BE-B162-81798A80446F}" dt="2024-11-07T23:07:08.772" v="21807" actId="1076"/>
          <ac:spMkLst>
            <pc:docMk/>
            <pc:sldMk cId="3569250639" sldId="713"/>
            <ac:spMk id="62" creationId="{8790FEC9-0D40-BDBF-A68B-79F6D478E8B0}"/>
          </ac:spMkLst>
        </pc:spChg>
        <pc:spChg chg="add mod">
          <ac:chgData name="Róbert Konka" userId="5cba666189da53c9" providerId="LiveId" clId="{8290CF85-BE80-44BE-B162-81798A80446F}" dt="2024-11-07T23:07:21.622" v="21811" actId="1076"/>
          <ac:spMkLst>
            <pc:docMk/>
            <pc:sldMk cId="3569250639" sldId="713"/>
            <ac:spMk id="63" creationId="{0090530B-44E4-D659-32BA-CA9C08033E29}"/>
          </ac:spMkLst>
        </pc:spChg>
        <pc:spChg chg="add mod">
          <ac:chgData name="Róbert Konka" userId="5cba666189da53c9" providerId="LiveId" clId="{8290CF85-BE80-44BE-B162-81798A80446F}" dt="2024-11-07T23:07:29.838" v="21813" actId="1076"/>
          <ac:spMkLst>
            <pc:docMk/>
            <pc:sldMk cId="3569250639" sldId="713"/>
            <ac:spMk id="64" creationId="{4D077020-54DC-4575-9224-A30CDF61A32A}"/>
          </ac:spMkLst>
        </pc:spChg>
        <pc:picChg chg="add del mod">
          <ac:chgData name="Róbert Konka" userId="5cba666189da53c9" providerId="LiveId" clId="{8290CF85-BE80-44BE-B162-81798A80446F}" dt="2024-11-03T23:50:46.438" v="11023" actId="478"/>
          <ac:picMkLst>
            <pc:docMk/>
            <pc:sldMk cId="3569250639" sldId="713"/>
            <ac:picMk id="4" creationId="{A0D5AD93-F16C-6502-4703-24D2E36F6C99}"/>
          </ac:picMkLst>
        </pc:picChg>
        <pc:picChg chg="add mod">
          <ac:chgData name="Róbert Konka" userId="5cba666189da53c9" providerId="LiveId" clId="{8290CF85-BE80-44BE-B162-81798A80446F}" dt="2024-11-05T23:36:05.358" v="15387" actId="14100"/>
          <ac:picMkLst>
            <pc:docMk/>
            <pc:sldMk cId="3569250639" sldId="713"/>
            <ac:picMk id="7" creationId="{F12DE337-7C0F-0F03-1969-423159E2331A}"/>
          </ac:picMkLst>
        </pc:picChg>
        <pc:picChg chg="add mod">
          <ac:chgData name="Róbert Konka" userId="5cba666189da53c9" providerId="LiveId" clId="{8290CF85-BE80-44BE-B162-81798A80446F}" dt="2024-11-05T23:41:02.301" v="15472" actId="1076"/>
          <ac:picMkLst>
            <pc:docMk/>
            <pc:sldMk cId="3569250639" sldId="713"/>
            <ac:picMk id="8" creationId="{81210188-9690-4FE4-840A-3B5794039B25}"/>
          </ac:picMkLst>
        </pc:picChg>
        <pc:picChg chg="add mod">
          <ac:chgData name="Róbert Konka" userId="5cba666189da53c9" providerId="LiveId" clId="{8290CF85-BE80-44BE-B162-81798A80446F}" dt="2024-11-05T23:40:54.788" v="15470" actId="1076"/>
          <ac:picMkLst>
            <pc:docMk/>
            <pc:sldMk cId="3569250639" sldId="713"/>
            <ac:picMk id="9" creationId="{ACAC7A23-B067-2C0F-D1DE-615AE491359C}"/>
          </ac:picMkLst>
        </pc:picChg>
        <pc:picChg chg="add del mod">
          <ac:chgData name="Róbert Konka" userId="5cba666189da53c9" providerId="LiveId" clId="{8290CF85-BE80-44BE-B162-81798A80446F}" dt="2024-11-03T23:58:35.544" v="11047" actId="478"/>
          <ac:picMkLst>
            <pc:docMk/>
            <pc:sldMk cId="3569250639" sldId="713"/>
            <ac:picMk id="11" creationId="{37A15AF0-4FCE-4B8A-DD16-1A2CF146976E}"/>
          </ac:picMkLst>
        </pc:picChg>
        <pc:picChg chg="add del mod">
          <ac:chgData name="Róbert Konka" userId="5cba666189da53c9" providerId="LiveId" clId="{8290CF85-BE80-44BE-B162-81798A80446F}" dt="2024-11-07T22:53:26.098" v="21571" actId="478"/>
          <ac:picMkLst>
            <pc:docMk/>
            <pc:sldMk cId="3569250639" sldId="713"/>
            <ac:picMk id="11" creationId="{57EFFAC9-EE63-5952-34A7-3657CE91BAD6}"/>
          </ac:picMkLst>
        </pc:picChg>
        <pc:picChg chg="add mod">
          <ac:chgData name="Róbert Konka" userId="5cba666189da53c9" providerId="LiveId" clId="{8290CF85-BE80-44BE-B162-81798A80446F}" dt="2024-11-05T23:40:48.589" v="15469" actId="1076"/>
          <ac:picMkLst>
            <pc:docMk/>
            <pc:sldMk cId="3569250639" sldId="713"/>
            <ac:picMk id="12" creationId="{EC3B470C-F1CE-0CFB-FBD1-211BC9F2D285}"/>
          </ac:picMkLst>
        </pc:picChg>
        <pc:picChg chg="add del mod">
          <ac:chgData name="Róbert Konka" userId="5cba666189da53c9" providerId="LiveId" clId="{8290CF85-BE80-44BE-B162-81798A80446F}" dt="2024-11-03T23:58:36.087" v="11048" actId="478"/>
          <ac:picMkLst>
            <pc:docMk/>
            <pc:sldMk cId="3569250639" sldId="713"/>
            <ac:picMk id="14" creationId="{5CC80A5A-1DC8-73E5-8893-49095156CE65}"/>
          </ac:picMkLst>
        </pc:picChg>
        <pc:picChg chg="add mod">
          <ac:chgData name="Róbert Konka" userId="5cba666189da53c9" providerId="LiveId" clId="{8290CF85-BE80-44BE-B162-81798A80446F}" dt="2024-11-05T23:36:20.546" v="15394" actId="1076"/>
          <ac:picMkLst>
            <pc:docMk/>
            <pc:sldMk cId="3569250639" sldId="713"/>
            <ac:picMk id="16" creationId="{644AA105-8584-315A-F802-5C61CCF18BE4}"/>
          </ac:picMkLst>
        </pc:picChg>
        <pc:picChg chg="add mod">
          <ac:chgData name="Róbert Konka" userId="5cba666189da53c9" providerId="LiveId" clId="{8290CF85-BE80-44BE-B162-81798A80446F}" dt="2024-11-05T23:36:22.165" v="15395" actId="1076"/>
          <ac:picMkLst>
            <pc:docMk/>
            <pc:sldMk cId="3569250639" sldId="713"/>
            <ac:picMk id="18" creationId="{8FC883BA-C86F-3BF0-B58F-58D2FDD4FBBD}"/>
          </ac:picMkLst>
        </pc:picChg>
        <pc:picChg chg="add mod">
          <ac:chgData name="Róbert Konka" userId="5cba666189da53c9" providerId="LiveId" clId="{8290CF85-BE80-44BE-B162-81798A80446F}" dt="2024-11-05T23:40:43.039" v="15468" actId="1076"/>
          <ac:picMkLst>
            <pc:docMk/>
            <pc:sldMk cId="3569250639" sldId="713"/>
            <ac:picMk id="19" creationId="{60DCB088-3577-549C-1A85-64F95D2B199F}"/>
          </ac:picMkLst>
        </pc:picChg>
        <pc:picChg chg="add mod">
          <ac:chgData name="Róbert Konka" userId="5cba666189da53c9" providerId="LiveId" clId="{8290CF85-BE80-44BE-B162-81798A80446F}" dt="2024-11-05T23:36:18.765" v="15393" actId="1076"/>
          <ac:picMkLst>
            <pc:docMk/>
            <pc:sldMk cId="3569250639" sldId="713"/>
            <ac:picMk id="21" creationId="{D5B08C5C-97C2-BB3C-6D23-CCFA7C496DA1}"/>
          </ac:picMkLst>
        </pc:picChg>
        <pc:picChg chg="add mod">
          <ac:chgData name="Róbert Konka" userId="5cba666189da53c9" providerId="LiveId" clId="{8290CF85-BE80-44BE-B162-81798A80446F}" dt="2024-11-07T22:53:17.780" v="21568" actId="1076"/>
          <ac:picMkLst>
            <pc:docMk/>
            <pc:sldMk cId="3569250639" sldId="713"/>
            <ac:picMk id="22" creationId="{9DA162A7-0C3D-FC37-9F08-0EF170002986}"/>
          </ac:picMkLst>
        </pc:picChg>
        <pc:picChg chg="add mod">
          <ac:chgData name="Róbert Konka" userId="5cba666189da53c9" providerId="LiveId" clId="{8290CF85-BE80-44BE-B162-81798A80446F}" dt="2024-11-05T23:36:23.703" v="15396" actId="1076"/>
          <ac:picMkLst>
            <pc:docMk/>
            <pc:sldMk cId="3569250639" sldId="713"/>
            <ac:picMk id="24" creationId="{6C4BD749-D716-51EB-0299-0224D105B05A}"/>
          </ac:picMkLst>
        </pc:picChg>
        <pc:picChg chg="add mod">
          <ac:chgData name="Róbert Konka" userId="5cba666189da53c9" providerId="LiveId" clId="{8290CF85-BE80-44BE-B162-81798A80446F}" dt="2024-11-05T23:40:15.452" v="15459" actId="571"/>
          <ac:picMkLst>
            <pc:docMk/>
            <pc:sldMk cId="3569250639" sldId="713"/>
            <ac:picMk id="27" creationId="{4DA5D002-35C8-49AE-5439-C605F7A536A8}"/>
          </ac:picMkLst>
        </pc:picChg>
        <pc:picChg chg="add mod">
          <ac:chgData name="Róbert Konka" userId="5cba666189da53c9" providerId="LiveId" clId="{8290CF85-BE80-44BE-B162-81798A80446F}" dt="2024-11-05T23:40:15.452" v="15459" actId="571"/>
          <ac:picMkLst>
            <pc:docMk/>
            <pc:sldMk cId="3569250639" sldId="713"/>
            <ac:picMk id="28" creationId="{56CBB7B4-FAB3-0F70-29B4-ADCD09DE8CBB}"/>
          </ac:picMkLst>
        </pc:picChg>
      </pc:sldChg>
      <pc:sldChg chg="add del">
        <pc:chgData name="Róbert Konka" userId="5cba666189da53c9" providerId="LiveId" clId="{8290CF85-BE80-44BE-B162-81798A80446F}" dt="2024-11-01T23:46:48.210" v="5904" actId="47"/>
        <pc:sldMkLst>
          <pc:docMk/>
          <pc:sldMk cId="4067519664" sldId="713"/>
        </pc:sldMkLst>
      </pc:sldChg>
      <pc:sldChg chg="addSp modSp add del mod chgLayout">
        <pc:chgData name="Róbert Konka" userId="5cba666189da53c9" providerId="LiveId" clId="{8290CF85-BE80-44BE-B162-81798A80446F}" dt="2024-11-02T00:44:27.752" v="6647" actId="47"/>
        <pc:sldMkLst>
          <pc:docMk/>
          <pc:sldMk cId="3800499305" sldId="714"/>
        </pc:sldMkLst>
        <pc:spChg chg="mod ord">
          <ac:chgData name="Róbert Konka" userId="5cba666189da53c9" providerId="LiveId" clId="{8290CF85-BE80-44BE-B162-81798A80446F}" dt="2024-11-02T00:43:12.062" v="6638" actId="20577"/>
          <ac:spMkLst>
            <pc:docMk/>
            <pc:sldMk cId="3800499305" sldId="714"/>
            <ac:spMk id="2" creationId="{6B1B9ADD-4FD8-196A-4EC8-ACA1924B1C53}"/>
          </ac:spMkLst>
        </pc:spChg>
        <pc:spChg chg="add mod ord">
          <ac:chgData name="Róbert Konka" userId="5cba666189da53c9" providerId="LiveId" clId="{8290CF85-BE80-44BE-B162-81798A80446F}" dt="2024-11-02T00:44:21.073" v="6646"/>
          <ac:spMkLst>
            <pc:docMk/>
            <pc:sldMk cId="3800499305" sldId="714"/>
            <ac:spMk id="3" creationId="{06790450-605D-B9E4-FB19-5C6B52D9347B}"/>
          </ac:spMkLst>
        </pc:spChg>
      </pc:sldChg>
      <pc:sldChg chg="addSp delSp modSp add mod ord">
        <pc:chgData name="Róbert Konka" userId="5cba666189da53c9" providerId="LiveId" clId="{8290CF85-BE80-44BE-B162-81798A80446F}" dt="2024-11-06T00:56:15.736" v="16152" actId="20577"/>
        <pc:sldMkLst>
          <pc:docMk/>
          <pc:sldMk cId="2749980205" sldId="715"/>
        </pc:sldMkLst>
        <pc:spChg chg="mod">
          <ac:chgData name="Róbert Konka" userId="5cba666189da53c9" providerId="LiveId" clId="{8290CF85-BE80-44BE-B162-81798A80446F}" dt="2024-11-06T00:56:15.736" v="16152" actId="20577"/>
          <ac:spMkLst>
            <pc:docMk/>
            <pc:sldMk cId="2749980205" sldId="715"/>
            <ac:spMk id="2" creationId="{D1383550-5912-EC5E-C5CD-C96FED7F392A}"/>
          </ac:spMkLst>
        </pc:spChg>
        <pc:spChg chg="add mod">
          <ac:chgData name="Róbert Konka" userId="5cba666189da53c9" providerId="LiveId" clId="{8290CF85-BE80-44BE-B162-81798A80446F}" dt="2024-11-05T23:19:47.887" v="15129" actId="1076"/>
          <ac:spMkLst>
            <pc:docMk/>
            <pc:sldMk cId="2749980205" sldId="715"/>
            <ac:spMk id="3" creationId="{D8DB63C7-1065-A8A7-CE21-3147DEC708F3}"/>
          </ac:spMkLst>
        </pc:spChg>
        <pc:spChg chg="add mod">
          <ac:chgData name="Róbert Konka" userId="5cba666189da53c9" providerId="LiveId" clId="{8290CF85-BE80-44BE-B162-81798A80446F}" dt="2024-11-05T23:20:50.458" v="15144" actId="14100"/>
          <ac:spMkLst>
            <pc:docMk/>
            <pc:sldMk cId="2749980205" sldId="715"/>
            <ac:spMk id="4" creationId="{EE17F463-7119-269A-E99B-414D9E7C7A1D}"/>
          </ac:spMkLst>
        </pc:spChg>
        <pc:spChg chg="add mod">
          <ac:chgData name="Róbert Konka" userId="5cba666189da53c9" providerId="LiveId" clId="{8290CF85-BE80-44BE-B162-81798A80446F}" dt="2024-11-05T23:19:51.412" v="15130" actId="1076"/>
          <ac:spMkLst>
            <pc:docMk/>
            <pc:sldMk cId="2749980205" sldId="715"/>
            <ac:spMk id="7" creationId="{DF73428C-59F9-2687-50A5-7AFCD72321ED}"/>
          </ac:spMkLst>
        </pc:spChg>
        <pc:spChg chg="add del">
          <ac:chgData name="Róbert Konka" userId="5cba666189da53c9" providerId="LiveId" clId="{8290CF85-BE80-44BE-B162-81798A80446F}" dt="2024-11-03T16:40:08.576" v="7127" actId="478"/>
          <ac:spMkLst>
            <pc:docMk/>
            <pc:sldMk cId="2749980205" sldId="715"/>
            <ac:spMk id="8" creationId="{A7846629-E2D9-295C-CB1A-68BEB76981B7}"/>
          </ac:spMkLst>
        </pc:spChg>
        <pc:spChg chg="add mod">
          <ac:chgData name="Róbert Konka" userId="5cba666189da53c9" providerId="LiveId" clId="{8290CF85-BE80-44BE-B162-81798A80446F}" dt="2024-11-05T23:19:58.849" v="15133" actId="1076"/>
          <ac:spMkLst>
            <pc:docMk/>
            <pc:sldMk cId="2749980205" sldId="715"/>
            <ac:spMk id="9" creationId="{A7F6D7C4-8E1C-1485-8C83-D22B2AC9BC85}"/>
          </ac:spMkLst>
        </pc:spChg>
        <pc:spChg chg="add mod">
          <ac:chgData name="Róbert Konka" userId="5cba666189da53c9" providerId="LiveId" clId="{8290CF85-BE80-44BE-B162-81798A80446F}" dt="2024-11-05T23:19:56.340" v="15132" actId="1076"/>
          <ac:spMkLst>
            <pc:docMk/>
            <pc:sldMk cId="2749980205" sldId="715"/>
            <ac:spMk id="10" creationId="{1D402D51-8D7A-294C-A79A-FA659924FDD0}"/>
          </ac:spMkLst>
        </pc:spChg>
        <pc:spChg chg="add mod">
          <ac:chgData name="Róbert Konka" userId="5cba666189da53c9" providerId="LiveId" clId="{8290CF85-BE80-44BE-B162-81798A80446F}" dt="2024-11-05T23:20:01.612" v="15134" actId="1076"/>
          <ac:spMkLst>
            <pc:docMk/>
            <pc:sldMk cId="2749980205" sldId="715"/>
            <ac:spMk id="11" creationId="{AB0A05CD-71C8-4BBB-2F1D-955BF7AA1593}"/>
          </ac:spMkLst>
        </pc:spChg>
        <pc:spChg chg="add del mod">
          <ac:chgData name="Róbert Konka" userId="5cba666189da53c9" providerId="LiveId" clId="{8290CF85-BE80-44BE-B162-81798A80446F}" dt="2024-11-03T16:45:21.551" v="7156" actId="478"/>
          <ac:spMkLst>
            <pc:docMk/>
            <pc:sldMk cId="2749980205" sldId="715"/>
            <ac:spMk id="13" creationId="{AD3B73F6-2304-5ABF-1EEC-ABDF13BAE6BC}"/>
          </ac:spMkLst>
        </pc:spChg>
        <pc:picChg chg="add del mod">
          <ac:chgData name="Róbert Konka" userId="5cba666189da53c9" providerId="LiveId" clId="{8290CF85-BE80-44BE-B162-81798A80446F}" dt="2024-11-03T16:39:39.063" v="7121" actId="478"/>
          <ac:picMkLst>
            <pc:docMk/>
            <pc:sldMk cId="2749980205" sldId="715"/>
            <ac:picMk id="6" creationId="{20297FCE-23C2-ABF6-BC56-142120CD47E6}"/>
          </ac:picMkLst>
        </pc:picChg>
        <pc:picChg chg="add del mod">
          <ac:chgData name="Róbert Konka" userId="5cba666189da53c9" providerId="LiveId" clId="{8290CF85-BE80-44BE-B162-81798A80446F}" dt="2024-11-03T16:50:22.108" v="7170" actId="478"/>
          <ac:picMkLst>
            <pc:docMk/>
            <pc:sldMk cId="2749980205" sldId="715"/>
            <ac:picMk id="15" creationId="{D042B42C-34CF-F76B-E478-48D21037FA95}"/>
          </ac:picMkLst>
        </pc:picChg>
        <pc:picChg chg="add mod">
          <ac:chgData name="Róbert Konka" userId="5cba666189da53c9" providerId="LiveId" clId="{8290CF85-BE80-44BE-B162-81798A80446F}" dt="2024-11-05T23:19:53.972" v="15131" actId="1076"/>
          <ac:picMkLst>
            <pc:docMk/>
            <pc:sldMk cId="2749980205" sldId="715"/>
            <ac:picMk id="17" creationId="{FA549D77-BCE4-AD05-2212-DC49B55A13DD}"/>
          </ac:picMkLst>
        </pc:picChg>
      </pc:sldChg>
      <pc:sldChg chg="addSp modSp add mod ord">
        <pc:chgData name="Róbert Konka" userId="5cba666189da53c9" providerId="LiveId" clId="{8290CF85-BE80-44BE-B162-81798A80446F}" dt="2024-11-06T00:59:47.182" v="16311" actId="20577"/>
        <pc:sldMkLst>
          <pc:docMk/>
          <pc:sldMk cId="3229589396" sldId="716"/>
        </pc:sldMkLst>
        <pc:spChg chg="mod">
          <ac:chgData name="Róbert Konka" userId="5cba666189da53c9" providerId="LiveId" clId="{8290CF85-BE80-44BE-B162-81798A80446F}" dt="2024-11-06T00:59:47.182" v="16311" actId="20577"/>
          <ac:spMkLst>
            <pc:docMk/>
            <pc:sldMk cId="3229589396" sldId="716"/>
            <ac:spMk id="2" creationId="{32E9ABB9-D4E5-F53E-035A-BD5975F0A824}"/>
          </ac:spMkLst>
        </pc:spChg>
        <pc:spChg chg="mod">
          <ac:chgData name="Róbert Konka" userId="5cba666189da53c9" providerId="LiveId" clId="{8290CF85-BE80-44BE-B162-81798A80446F}" dt="2024-11-05T23:33:01.430" v="15327" actId="948"/>
          <ac:spMkLst>
            <pc:docMk/>
            <pc:sldMk cId="3229589396" sldId="716"/>
            <ac:spMk id="3" creationId="{5F3CDD7C-C3BA-36F3-34E2-DFD016963A7A}"/>
          </ac:spMkLst>
        </pc:spChg>
        <pc:spChg chg="add mod">
          <ac:chgData name="Róbert Konka" userId="5cba666189da53c9" providerId="LiveId" clId="{8290CF85-BE80-44BE-B162-81798A80446F}" dt="2024-11-05T23:33:36.271" v="15329" actId="108"/>
          <ac:spMkLst>
            <pc:docMk/>
            <pc:sldMk cId="3229589396" sldId="716"/>
            <ac:spMk id="4" creationId="{E9F849C3-8931-559C-11D2-4413EF2834D8}"/>
          </ac:spMkLst>
        </pc:spChg>
      </pc:sldChg>
      <pc:sldChg chg="modSp add mod">
        <pc:chgData name="Róbert Konka" userId="5cba666189da53c9" providerId="LiveId" clId="{8290CF85-BE80-44BE-B162-81798A80446F}" dt="2024-11-06T00:59:50.252" v="16315" actId="20577"/>
        <pc:sldMkLst>
          <pc:docMk/>
          <pc:sldMk cId="2745980455" sldId="717"/>
        </pc:sldMkLst>
        <pc:spChg chg="mod">
          <ac:chgData name="Róbert Konka" userId="5cba666189da53c9" providerId="LiveId" clId="{8290CF85-BE80-44BE-B162-81798A80446F}" dt="2024-11-06T00:59:50.252" v="16315" actId="20577"/>
          <ac:spMkLst>
            <pc:docMk/>
            <pc:sldMk cId="2745980455" sldId="717"/>
            <ac:spMk id="2" creationId="{48A40EFE-BDA2-1D69-7EA5-55E188E68BB9}"/>
          </ac:spMkLst>
        </pc:spChg>
        <pc:spChg chg="mod">
          <ac:chgData name="Róbert Konka" userId="5cba666189da53c9" providerId="LiveId" clId="{8290CF85-BE80-44BE-B162-81798A80446F}" dt="2024-11-03T16:35:08.597" v="6897"/>
          <ac:spMkLst>
            <pc:docMk/>
            <pc:sldMk cId="2745980455" sldId="717"/>
            <ac:spMk id="3" creationId="{101A2E30-EA9C-C06D-E77F-7CDCBD266F86}"/>
          </ac:spMkLst>
        </pc:spChg>
      </pc:sldChg>
      <pc:sldChg chg="addSp delSp modSp add mod ord">
        <pc:chgData name="Róbert Konka" userId="5cba666189da53c9" providerId="LiveId" clId="{8290CF85-BE80-44BE-B162-81798A80446F}" dt="2024-11-08T22:58:49.525" v="22165" actId="1076"/>
        <pc:sldMkLst>
          <pc:docMk/>
          <pc:sldMk cId="2339187139" sldId="718"/>
        </pc:sldMkLst>
        <pc:spChg chg="mod">
          <ac:chgData name="Róbert Konka" userId="5cba666189da53c9" providerId="LiveId" clId="{8290CF85-BE80-44BE-B162-81798A80446F}" dt="2024-11-08T22:58:46.837" v="22163" actId="20577"/>
          <ac:spMkLst>
            <pc:docMk/>
            <pc:sldMk cId="2339187139" sldId="718"/>
            <ac:spMk id="2" creationId="{1D5EEFA3-C596-EA57-BB5C-A5731D97AA66}"/>
          </ac:spMkLst>
        </pc:spChg>
        <pc:spChg chg="del">
          <ac:chgData name="Róbert Konka" userId="5cba666189da53c9" providerId="LiveId" clId="{8290CF85-BE80-44BE-B162-81798A80446F}" dt="2024-11-03T16:56:00.114" v="7410" actId="478"/>
          <ac:spMkLst>
            <pc:docMk/>
            <pc:sldMk cId="2339187139" sldId="718"/>
            <ac:spMk id="3" creationId="{2F1906F3-DDE5-E8F9-2614-7A94F97C654E}"/>
          </ac:spMkLst>
        </pc:spChg>
        <pc:spChg chg="add mod">
          <ac:chgData name="Róbert Konka" userId="5cba666189da53c9" providerId="LiveId" clId="{8290CF85-BE80-44BE-B162-81798A80446F}" dt="2024-11-05T19:03:14.369" v="14644" actId="20577"/>
          <ac:spMkLst>
            <pc:docMk/>
            <pc:sldMk cId="2339187139" sldId="718"/>
            <ac:spMk id="3" creationId="{95752AE9-49C6-0511-66DC-DDFEE3384EB5}"/>
          </ac:spMkLst>
        </pc:spChg>
        <pc:spChg chg="add mod">
          <ac:chgData name="Róbert Konka" userId="5cba666189da53c9" providerId="LiveId" clId="{8290CF85-BE80-44BE-B162-81798A80446F}" dt="2024-11-05T19:03:27.977" v="14649" actId="20577"/>
          <ac:spMkLst>
            <pc:docMk/>
            <pc:sldMk cId="2339187139" sldId="718"/>
            <ac:spMk id="4" creationId="{8D35C82B-FC0E-3BA3-1CD7-95E7A6F4B0FE}"/>
          </ac:spMkLst>
        </pc:spChg>
        <pc:spChg chg="add mod">
          <ac:chgData name="Róbert Konka" userId="5cba666189da53c9" providerId="LiveId" clId="{8290CF85-BE80-44BE-B162-81798A80446F}" dt="2024-11-05T19:20:00.968" v="14684" actId="1076"/>
          <ac:spMkLst>
            <pc:docMk/>
            <pc:sldMk cId="2339187139" sldId="718"/>
            <ac:spMk id="6" creationId="{44397AA8-4D6C-4E28-0C38-F7797296CCEA}"/>
          </ac:spMkLst>
        </pc:spChg>
        <pc:spChg chg="add mod">
          <ac:chgData name="Róbert Konka" userId="5cba666189da53c9" providerId="LiveId" clId="{8290CF85-BE80-44BE-B162-81798A80446F}" dt="2024-11-05T19:07:18.270" v="14677" actId="14100"/>
          <ac:spMkLst>
            <pc:docMk/>
            <pc:sldMk cId="2339187139" sldId="718"/>
            <ac:spMk id="7" creationId="{BCECFA23-C51A-F72F-E131-34E062A43CA5}"/>
          </ac:spMkLst>
        </pc:spChg>
        <pc:spChg chg="add mod">
          <ac:chgData name="Róbert Konka" userId="5cba666189da53c9" providerId="LiveId" clId="{8290CF85-BE80-44BE-B162-81798A80446F}" dt="2024-11-05T19:07:26.611" v="14681" actId="1076"/>
          <ac:spMkLst>
            <pc:docMk/>
            <pc:sldMk cId="2339187139" sldId="718"/>
            <ac:spMk id="8" creationId="{C96869B9-0AEB-F31B-612D-BE9DA6850DD4}"/>
          </ac:spMkLst>
        </pc:spChg>
        <pc:picChg chg="add mod">
          <ac:chgData name="Róbert Konka" userId="5cba666189da53c9" providerId="LiveId" clId="{8290CF85-BE80-44BE-B162-81798A80446F}" dt="2024-11-05T19:07:32.850" v="14682" actId="1076"/>
          <ac:picMkLst>
            <pc:docMk/>
            <pc:sldMk cId="2339187139" sldId="718"/>
            <ac:picMk id="5" creationId="{37582FE9-F5FD-40F7-FBDB-D54C6E0F0637}"/>
          </ac:picMkLst>
        </pc:picChg>
        <pc:picChg chg="add del mod">
          <ac:chgData name="Róbert Konka" userId="5cba666189da53c9" providerId="LiveId" clId="{8290CF85-BE80-44BE-B162-81798A80446F}" dt="2024-11-03T16:58:31.859" v="7419" actId="478"/>
          <ac:picMkLst>
            <pc:docMk/>
            <pc:sldMk cId="2339187139" sldId="718"/>
            <ac:picMk id="7" creationId="{A6167637-D852-9E6B-09CA-2302BFF8E12D}"/>
          </ac:picMkLst>
        </pc:picChg>
        <pc:picChg chg="add mod">
          <ac:chgData name="Róbert Konka" userId="5cba666189da53c9" providerId="LiveId" clId="{8290CF85-BE80-44BE-B162-81798A80446F}" dt="2024-11-05T19:06:40.513" v="14662" actId="1076"/>
          <ac:picMkLst>
            <pc:docMk/>
            <pc:sldMk cId="2339187139" sldId="718"/>
            <ac:picMk id="9" creationId="{2D8ED206-9D79-AED5-CFE0-A3F2285BBDE3}"/>
          </ac:picMkLst>
        </pc:picChg>
        <pc:picChg chg="add del mod">
          <ac:chgData name="Róbert Konka" userId="5cba666189da53c9" providerId="LiveId" clId="{8290CF85-BE80-44BE-B162-81798A80446F}" dt="2024-11-03T17:01:52.123" v="7431" actId="478"/>
          <ac:picMkLst>
            <pc:docMk/>
            <pc:sldMk cId="2339187139" sldId="718"/>
            <ac:picMk id="11" creationId="{F8440320-A862-3A77-B744-5934D92768A4}"/>
          </ac:picMkLst>
        </pc:picChg>
        <pc:picChg chg="add mod">
          <ac:chgData name="Róbert Konka" userId="5cba666189da53c9" providerId="LiveId" clId="{8290CF85-BE80-44BE-B162-81798A80446F}" dt="2024-11-03T17:11:25.373" v="7459" actId="1367"/>
          <ac:picMkLst>
            <pc:docMk/>
            <pc:sldMk cId="2339187139" sldId="718"/>
            <ac:picMk id="13" creationId="{280EB616-E561-4C57-86A7-117709144937}"/>
          </ac:picMkLst>
        </pc:picChg>
        <pc:picChg chg="add mod">
          <ac:chgData name="Róbert Konka" userId="5cba666189da53c9" providerId="LiveId" clId="{8290CF85-BE80-44BE-B162-81798A80446F}" dt="2024-11-05T19:06:42.542" v="14663" actId="1076"/>
          <ac:picMkLst>
            <pc:docMk/>
            <pc:sldMk cId="2339187139" sldId="718"/>
            <ac:picMk id="15" creationId="{EC5B75CB-F181-5127-5E2A-3D41873D1B56}"/>
          </ac:picMkLst>
        </pc:picChg>
        <pc:picChg chg="add mod">
          <ac:chgData name="Róbert Konka" userId="5cba666189da53c9" providerId="LiveId" clId="{8290CF85-BE80-44BE-B162-81798A80446F}" dt="2024-11-08T22:58:49.525" v="22165" actId="1076"/>
          <ac:picMkLst>
            <pc:docMk/>
            <pc:sldMk cId="2339187139" sldId="718"/>
            <ac:picMk id="17" creationId="{15BF5F0F-2540-E8BD-F737-04B5DB27046A}"/>
          </ac:picMkLst>
        </pc:picChg>
      </pc:sldChg>
      <pc:sldChg chg="addSp delSp modSp add mod ord modClrScheme chgLayout">
        <pc:chgData name="Róbert Konka" userId="5cba666189da53c9" providerId="LiveId" clId="{8290CF85-BE80-44BE-B162-81798A80446F}" dt="2024-11-08T23:03:32.168" v="22186" actId="20577"/>
        <pc:sldMkLst>
          <pc:docMk/>
          <pc:sldMk cId="2446730160" sldId="719"/>
        </pc:sldMkLst>
        <pc:spChg chg="mod ord">
          <ac:chgData name="Róbert Konka" userId="5cba666189da53c9" providerId="LiveId" clId="{8290CF85-BE80-44BE-B162-81798A80446F}" dt="2024-11-08T23:03:32.168" v="22186" actId="20577"/>
          <ac:spMkLst>
            <pc:docMk/>
            <pc:sldMk cId="2446730160" sldId="719"/>
            <ac:spMk id="2" creationId="{FCDDEE27-58A7-E90F-F605-93A1B141B367}"/>
          </ac:spMkLst>
        </pc:spChg>
        <pc:spChg chg="add mod">
          <ac:chgData name="Róbert Konka" userId="5cba666189da53c9" providerId="LiveId" clId="{8290CF85-BE80-44BE-B162-81798A80446F}" dt="2024-11-05T23:11:57.100" v="15017" actId="20577"/>
          <ac:spMkLst>
            <pc:docMk/>
            <pc:sldMk cId="2446730160" sldId="719"/>
            <ac:spMk id="3" creationId="{5D64539E-32E8-CB20-7BBC-B8AD9E8A9311}"/>
          </ac:spMkLst>
        </pc:spChg>
        <pc:spChg chg="add mod">
          <ac:chgData name="Róbert Konka" userId="5cba666189da53c9" providerId="LiveId" clId="{8290CF85-BE80-44BE-B162-81798A80446F}" dt="2024-11-05T23:12:01.024" v="15020" actId="20577"/>
          <ac:spMkLst>
            <pc:docMk/>
            <pc:sldMk cId="2446730160" sldId="719"/>
            <ac:spMk id="5" creationId="{CE5C007B-6EC2-C20E-7D44-8627BD95EBCA}"/>
          </ac:spMkLst>
        </pc:spChg>
        <pc:spChg chg="add mod">
          <ac:chgData name="Róbert Konka" userId="5cba666189da53c9" providerId="LiveId" clId="{8290CF85-BE80-44BE-B162-81798A80446F}" dt="2024-11-05T23:12:30.065" v="15031" actId="1076"/>
          <ac:spMkLst>
            <pc:docMk/>
            <pc:sldMk cId="2446730160" sldId="719"/>
            <ac:spMk id="6" creationId="{543DEAB9-5632-7DB7-41E2-AD1F28D08349}"/>
          </ac:spMkLst>
        </pc:spChg>
        <pc:spChg chg="add mod">
          <ac:chgData name="Róbert Konka" userId="5cba666189da53c9" providerId="LiveId" clId="{8290CF85-BE80-44BE-B162-81798A80446F}" dt="2024-11-07T11:28:05.737" v="21046" actId="27636"/>
          <ac:spMkLst>
            <pc:docMk/>
            <pc:sldMk cId="2446730160" sldId="719"/>
            <ac:spMk id="8" creationId="{65B9256E-ED25-2D73-59E7-AD5F41F83C41}"/>
          </ac:spMkLst>
        </pc:spChg>
        <pc:spChg chg="add mod">
          <ac:chgData name="Róbert Konka" userId="5cba666189da53c9" providerId="LiveId" clId="{8290CF85-BE80-44BE-B162-81798A80446F}" dt="2024-11-06T00:57:38.827" v="16208" actId="1076"/>
          <ac:spMkLst>
            <pc:docMk/>
            <pc:sldMk cId="2446730160" sldId="719"/>
            <ac:spMk id="9" creationId="{7311F693-0F25-70B3-7B65-3202812673EA}"/>
          </ac:spMkLst>
        </pc:spChg>
        <pc:picChg chg="add mod">
          <ac:chgData name="Róbert Konka" userId="5cba666189da53c9" providerId="LiveId" clId="{8290CF85-BE80-44BE-B162-81798A80446F}" dt="2024-11-03T22:32:39.431" v="9948" actId="1076"/>
          <ac:picMkLst>
            <pc:docMk/>
            <pc:sldMk cId="2446730160" sldId="719"/>
            <ac:picMk id="4" creationId="{7D21DBC8-E282-4007-8C82-D3495F7BF597}"/>
          </ac:picMkLst>
        </pc:picChg>
        <pc:picChg chg="del">
          <ac:chgData name="Róbert Konka" userId="5cba666189da53c9" providerId="LiveId" clId="{8290CF85-BE80-44BE-B162-81798A80446F}" dt="2024-11-03T17:12:49.026" v="7465" actId="478"/>
          <ac:picMkLst>
            <pc:docMk/>
            <pc:sldMk cId="2446730160" sldId="719"/>
            <ac:picMk id="5" creationId="{BE27253E-85E6-F42D-2EF5-6D8962999FEF}"/>
          </ac:picMkLst>
        </pc:picChg>
        <pc:picChg chg="add mod">
          <ac:chgData name="Róbert Konka" userId="5cba666189da53c9" providerId="LiveId" clId="{8290CF85-BE80-44BE-B162-81798A80446F}" dt="2024-11-03T22:32:37.192" v="9947" actId="1076"/>
          <ac:picMkLst>
            <pc:docMk/>
            <pc:sldMk cId="2446730160" sldId="719"/>
            <ac:picMk id="7" creationId="{E6831A03-32EF-F376-E095-E9D6BE2BE782}"/>
          </ac:picMkLst>
        </pc:picChg>
        <pc:picChg chg="del">
          <ac:chgData name="Róbert Konka" userId="5cba666189da53c9" providerId="LiveId" clId="{8290CF85-BE80-44BE-B162-81798A80446F}" dt="2024-11-03T17:12:50.090" v="7469" actId="478"/>
          <ac:picMkLst>
            <pc:docMk/>
            <pc:sldMk cId="2446730160" sldId="719"/>
            <ac:picMk id="9" creationId="{788D3A17-C95D-68AF-A4E0-B6B9E806E0ED}"/>
          </ac:picMkLst>
        </pc:picChg>
        <pc:picChg chg="add mod">
          <ac:chgData name="Róbert Konka" userId="5cba666189da53c9" providerId="LiveId" clId="{8290CF85-BE80-44BE-B162-81798A80446F}" dt="2024-11-05T23:12:11.222" v="15024" actId="1076"/>
          <ac:picMkLst>
            <pc:docMk/>
            <pc:sldMk cId="2446730160" sldId="719"/>
            <ac:picMk id="10" creationId="{09B27BBC-5406-8B72-8E84-AFA02A546A8C}"/>
          </ac:picMkLst>
        </pc:picChg>
        <pc:picChg chg="add mod">
          <ac:chgData name="Róbert Konka" userId="5cba666189da53c9" providerId="LiveId" clId="{8290CF85-BE80-44BE-B162-81798A80446F}" dt="2024-11-06T00:57:49.165" v="16210" actId="14100"/>
          <ac:picMkLst>
            <pc:docMk/>
            <pc:sldMk cId="2446730160" sldId="719"/>
            <ac:picMk id="12" creationId="{69E60262-A77C-1131-4A47-5728C77CBD4A}"/>
          </ac:picMkLst>
        </pc:picChg>
        <pc:picChg chg="del">
          <ac:chgData name="Róbert Konka" userId="5cba666189da53c9" providerId="LiveId" clId="{8290CF85-BE80-44BE-B162-81798A80446F}" dt="2024-11-03T17:12:49.418" v="7466" actId="478"/>
          <ac:picMkLst>
            <pc:docMk/>
            <pc:sldMk cId="2446730160" sldId="719"/>
            <ac:picMk id="13" creationId="{EF23547D-FC32-41A6-EF88-525C1405E03F}"/>
          </ac:picMkLst>
        </pc:picChg>
        <pc:picChg chg="del">
          <ac:chgData name="Róbert Konka" userId="5cba666189da53c9" providerId="LiveId" clId="{8290CF85-BE80-44BE-B162-81798A80446F}" dt="2024-11-03T17:12:48.437" v="7464" actId="478"/>
          <ac:picMkLst>
            <pc:docMk/>
            <pc:sldMk cId="2446730160" sldId="719"/>
            <ac:picMk id="15" creationId="{F04085A2-FB30-30FE-42F2-E2A37463734D}"/>
          </ac:picMkLst>
        </pc:picChg>
        <pc:picChg chg="add mod">
          <ac:chgData name="Róbert Konka" userId="5cba666189da53c9" providerId="LiveId" clId="{8290CF85-BE80-44BE-B162-81798A80446F}" dt="2024-11-03T22:32:36.074" v="9946" actId="1076"/>
          <ac:picMkLst>
            <pc:docMk/>
            <pc:sldMk cId="2446730160" sldId="719"/>
            <ac:picMk id="16" creationId="{7512F518-CB20-8D4A-E917-0183A7272CFE}"/>
          </ac:picMkLst>
        </pc:picChg>
        <pc:picChg chg="del mod">
          <ac:chgData name="Róbert Konka" userId="5cba666189da53c9" providerId="LiveId" clId="{8290CF85-BE80-44BE-B162-81798A80446F}" dt="2024-11-03T17:12:49.747" v="7468" actId="478"/>
          <ac:picMkLst>
            <pc:docMk/>
            <pc:sldMk cId="2446730160" sldId="719"/>
            <ac:picMk id="17" creationId="{D36893A2-DFD5-6876-4FB4-27C274B4A9EC}"/>
          </ac:picMkLst>
        </pc:picChg>
      </pc:sldChg>
      <pc:sldChg chg="addSp delSp modSp add mod ord modClrScheme chgLayout">
        <pc:chgData name="Róbert Konka" userId="5cba666189da53c9" providerId="LiveId" clId="{8290CF85-BE80-44BE-B162-81798A80446F}" dt="2024-11-06T01:00:40.728" v="16343" actId="14100"/>
        <pc:sldMkLst>
          <pc:docMk/>
          <pc:sldMk cId="1738888000" sldId="720"/>
        </pc:sldMkLst>
        <pc:spChg chg="mod ord">
          <ac:chgData name="Róbert Konka" userId="5cba666189da53c9" providerId="LiveId" clId="{8290CF85-BE80-44BE-B162-81798A80446F}" dt="2024-11-06T01:00:16.193" v="16340" actId="20577"/>
          <ac:spMkLst>
            <pc:docMk/>
            <pc:sldMk cId="1738888000" sldId="720"/>
            <ac:spMk id="2" creationId="{B2A97938-3237-2C21-ED2A-61748369C6F0}"/>
          </ac:spMkLst>
        </pc:spChg>
        <pc:spChg chg="mod">
          <ac:chgData name="Róbert Konka" userId="5cba666189da53c9" providerId="LiveId" clId="{8290CF85-BE80-44BE-B162-81798A80446F}" dt="2024-11-06T01:00:40.728" v="16343" actId="14100"/>
          <ac:spMkLst>
            <pc:docMk/>
            <pc:sldMk cId="1738888000" sldId="720"/>
            <ac:spMk id="3" creationId="{1F42BB33-24D5-E14F-854F-DFD2EDBAEC11}"/>
          </ac:spMkLst>
        </pc:spChg>
        <pc:spChg chg="add mod">
          <ac:chgData name="Róbert Konka" userId="5cba666189da53c9" providerId="LiveId" clId="{8290CF85-BE80-44BE-B162-81798A80446F}" dt="2024-11-06T00:17:04.623" v="15915" actId="1076"/>
          <ac:spMkLst>
            <pc:docMk/>
            <pc:sldMk cId="1738888000" sldId="720"/>
            <ac:spMk id="4" creationId="{315A114A-BE5F-FDFF-8137-C8D85369DB5A}"/>
          </ac:spMkLst>
        </pc:spChg>
        <pc:spChg chg="add mod">
          <ac:chgData name="Róbert Konka" userId="5cba666189da53c9" providerId="LiveId" clId="{8290CF85-BE80-44BE-B162-81798A80446F}" dt="2024-11-06T00:17:11.385" v="15916" actId="1076"/>
          <ac:spMkLst>
            <pc:docMk/>
            <pc:sldMk cId="1738888000" sldId="720"/>
            <ac:spMk id="6" creationId="{E9CC3BCF-FDD4-BD6F-60BA-935440F8E91F}"/>
          </ac:spMkLst>
        </pc:spChg>
        <pc:spChg chg="add mod">
          <ac:chgData name="Róbert Konka" userId="5cba666189da53c9" providerId="LiveId" clId="{8290CF85-BE80-44BE-B162-81798A80446F}" dt="2024-11-06T00:17:14.691" v="15917" actId="1076"/>
          <ac:spMkLst>
            <pc:docMk/>
            <pc:sldMk cId="1738888000" sldId="720"/>
            <ac:spMk id="8" creationId="{33C4F937-1BC4-9E4A-F305-611401353399}"/>
          </ac:spMkLst>
        </pc:spChg>
        <pc:spChg chg="add del mod">
          <ac:chgData name="Róbert Konka" userId="5cba666189da53c9" providerId="LiveId" clId="{8290CF85-BE80-44BE-B162-81798A80446F}" dt="2024-11-03T17:30:48.005" v="7840" actId="478"/>
          <ac:spMkLst>
            <pc:docMk/>
            <pc:sldMk cId="1738888000" sldId="720"/>
            <ac:spMk id="8" creationId="{B99D21A2-668A-9E0B-2837-FA402E6EC313}"/>
          </ac:spMkLst>
        </pc:spChg>
        <pc:spChg chg="add mod">
          <ac:chgData name="Róbert Konka" userId="5cba666189da53c9" providerId="LiveId" clId="{8290CF85-BE80-44BE-B162-81798A80446F}" dt="2024-11-06T01:00:38.211" v="16342" actId="14100"/>
          <ac:spMkLst>
            <pc:docMk/>
            <pc:sldMk cId="1738888000" sldId="720"/>
            <ac:spMk id="9" creationId="{CEBF0831-3D19-D9EC-0D13-781897B506CC}"/>
          </ac:spMkLst>
        </pc:spChg>
        <pc:spChg chg="add mod">
          <ac:chgData name="Róbert Konka" userId="5cba666189da53c9" providerId="LiveId" clId="{8290CF85-BE80-44BE-B162-81798A80446F}" dt="2024-11-06T00:17:19.012" v="15918" actId="1076"/>
          <ac:spMkLst>
            <pc:docMk/>
            <pc:sldMk cId="1738888000" sldId="720"/>
            <ac:spMk id="10" creationId="{16469705-9594-CD5E-5DC2-CDD406CECB29}"/>
          </ac:spMkLst>
        </pc:spChg>
        <pc:spChg chg="add mod">
          <ac:chgData name="Róbert Konka" userId="5cba666189da53c9" providerId="LiveId" clId="{8290CF85-BE80-44BE-B162-81798A80446F}" dt="2024-11-06T01:00:35.286" v="16341" actId="14100"/>
          <ac:spMkLst>
            <pc:docMk/>
            <pc:sldMk cId="1738888000" sldId="720"/>
            <ac:spMk id="14" creationId="{38F2E0F8-4A8E-A5A3-2769-4A2A2CEFF58D}"/>
          </ac:spMkLst>
        </pc:spChg>
        <pc:spChg chg="add mod">
          <ac:chgData name="Róbert Konka" userId="5cba666189da53c9" providerId="LiveId" clId="{8290CF85-BE80-44BE-B162-81798A80446F}" dt="2024-11-06T00:16:37.781" v="15911" actId="1076"/>
          <ac:spMkLst>
            <pc:docMk/>
            <pc:sldMk cId="1738888000" sldId="720"/>
            <ac:spMk id="19" creationId="{BF81AE5E-F4EA-7659-76C0-93C7E5270A3A}"/>
          </ac:spMkLst>
        </pc:spChg>
        <pc:spChg chg="add del mod">
          <ac:chgData name="Róbert Konka" userId="5cba666189da53c9" providerId="LiveId" clId="{8290CF85-BE80-44BE-B162-81798A80446F}" dt="2024-11-03T17:38:04.593" v="7929" actId="478"/>
          <ac:spMkLst>
            <pc:docMk/>
            <pc:sldMk cId="1738888000" sldId="720"/>
            <ac:spMk id="20" creationId="{6DE1EEBD-0A87-BA3C-4B58-A126A91ACBB3}"/>
          </ac:spMkLst>
        </pc:spChg>
        <pc:spChg chg="add del">
          <ac:chgData name="Róbert Konka" userId="5cba666189da53c9" providerId="LiveId" clId="{8290CF85-BE80-44BE-B162-81798A80446F}" dt="2024-11-03T17:39:08.425" v="7965" actId="478"/>
          <ac:spMkLst>
            <pc:docMk/>
            <pc:sldMk cId="1738888000" sldId="720"/>
            <ac:spMk id="22" creationId="{06EDD70C-5135-3963-1139-98008AC7940B}"/>
          </ac:spMkLst>
        </pc:spChg>
        <pc:picChg chg="add mod">
          <ac:chgData name="Róbert Konka" userId="5cba666189da53c9" providerId="LiveId" clId="{8290CF85-BE80-44BE-B162-81798A80446F}" dt="2024-11-06T00:16:43.089" v="15912" actId="1076"/>
          <ac:picMkLst>
            <pc:docMk/>
            <pc:sldMk cId="1738888000" sldId="720"/>
            <ac:picMk id="5" creationId="{BA0BB07C-428C-C2DB-D785-BAFCCF8BAA2F}"/>
          </ac:picMkLst>
        </pc:picChg>
        <pc:picChg chg="add mod">
          <ac:chgData name="Róbert Konka" userId="5cba666189da53c9" providerId="LiveId" clId="{8290CF85-BE80-44BE-B162-81798A80446F}" dt="2024-11-06T00:16:43.089" v="15912" actId="1076"/>
          <ac:picMkLst>
            <pc:docMk/>
            <pc:sldMk cId="1738888000" sldId="720"/>
            <ac:picMk id="7" creationId="{1A2DB8E6-7427-9039-E7D7-A153D7962EA7}"/>
          </ac:picMkLst>
        </pc:picChg>
        <pc:picChg chg="add del mod">
          <ac:chgData name="Róbert Konka" userId="5cba666189da53c9" providerId="LiveId" clId="{8290CF85-BE80-44BE-B162-81798A80446F}" dt="2024-11-03T17:42:23.612" v="8015" actId="478"/>
          <ac:picMkLst>
            <pc:docMk/>
            <pc:sldMk cId="1738888000" sldId="720"/>
            <ac:picMk id="11" creationId="{0D114048-8A66-0613-CD0D-6CDE078BF72C}"/>
          </ac:picMkLst>
        </pc:picChg>
        <pc:picChg chg="add del mod">
          <ac:chgData name="Róbert Konka" userId="5cba666189da53c9" providerId="LiveId" clId="{8290CF85-BE80-44BE-B162-81798A80446F}" dt="2024-11-03T17:33:02.703" v="7855" actId="478"/>
          <ac:picMkLst>
            <pc:docMk/>
            <pc:sldMk cId="1738888000" sldId="720"/>
            <ac:picMk id="13" creationId="{E3485D98-F35A-9F8B-ECBC-EC846D9D9988}"/>
          </ac:picMkLst>
        </pc:picChg>
        <pc:picChg chg="add del mod">
          <ac:chgData name="Róbert Konka" userId="5cba666189da53c9" providerId="LiveId" clId="{8290CF85-BE80-44BE-B162-81798A80446F}" dt="2024-11-03T17:37:34.488" v="7920" actId="478"/>
          <ac:picMkLst>
            <pc:docMk/>
            <pc:sldMk cId="1738888000" sldId="720"/>
            <ac:picMk id="16" creationId="{652F9DA6-9C18-0028-5FDB-4A7010623BF1}"/>
          </ac:picMkLst>
        </pc:picChg>
        <pc:picChg chg="add mod">
          <ac:chgData name="Róbert Konka" userId="5cba666189da53c9" providerId="LiveId" clId="{8290CF85-BE80-44BE-B162-81798A80446F}" dt="2024-11-06T00:16:43.089" v="15912" actId="1076"/>
          <ac:picMkLst>
            <pc:docMk/>
            <pc:sldMk cId="1738888000" sldId="720"/>
            <ac:picMk id="18" creationId="{5B6D0C4F-3F57-BA22-EE58-AD2FC8E4FF76}"/>
          </ac:picMkLst>
        </pc:picChg>
        <pc:picChg chg="add mod">
          <ac:chgData name="Róbert Konka" userId="5cba666189da53c9" providerId="LiveId" clId="{8290CF85-BE80-44BE-B162-81798A80446F}" dt="2024-11-06T00:16:43.089" v="15912" actId="1076"/>
          <ac:picMkLst>
            <pc:docMk/>
            <pc:sldMk cId="1738888000" sldId="720"/>
            <ac:picMk id="24" creationId="{CE614B2E-E8BE-5003-36E7-9B7377CA058B}"/>
          </ac:picMkLst>
        </pc:picChg>
      </pc:sldChg>
      <pc:sldChg chg="addSp delSp modSp add mod ord">
        <pc:chgData name="Róbert Konka" userId="5cba666189da53c9" providerId="LiveId" clId="{8290CF85-BE80-44BE-B162-81798A80446F}" dt="2024-11-06T01:01:22.618" v="16374" actId="20577"/>
        <pc:sldMkLst>
          <pc:docMk/>
          <pc:sldMk cId="952086768" sldId="721"/>
        </pc:sldMkLst>
        <pc:spChg chg="mod">
          <ac:chgData name="Róbert Konka" userId="5cba666189da53c9" providerId="LiveId" clId="{8290CF85-BE80-44BE-B162-81798A80446F}" dt="2024-11-06T01:01:22.618" v="16374" actId="20577"/>
          <ac:spMkLst>
            <pc:docMk/>
            <pc:sldMk cId="952086768" sldId="721"/>
            <ac:spMk id="2" creationId="{D088683E-1686-5D1E-34A8-886C639FE74B}"/>
          </ac:spMkLst>
        </pc:spChg>
        <pc:spChg chg="add del mod">
          <ac:chgData name="Róbert Konka" userId="5cba666189da53c9" providerId="LiveId" clId="{8290CF85-BE80-44BE-B162-81798A80446F}" dt="2024-11-03T17:46:37.244" v="8159" actId="20577"/>
          <ac:spMkLst>
            <pc:docMk/>
            <pc:sldMk cId="952086768" sldId="721"/>
            <ac:spMk id="3" creationId="{D32DB80A-E097-FF47-4006-50E4C41F0C5C}"/>
          </ac:spMkLst>
        </pc:spChg>
      </pc:sldChg>
      <pc:sldChg chg="modSp add mod ord">
        <pc:chgData name="Róbert Konka" userId="5cba666189da53c9" providerId="LiveId" clId="{8290CF85-BE80-44BE-B162-81798A80446F}" dt="2024-11-06T00:58:14.161" v="16234" actId="20577"/>
        <pc:sldMkLst>
          <pc:docMk/>
          <pc:sldMk cId="1073402249" sldId="722"/>
        </pc:sldMkLst>
        <pc:spChg chg="mod">
          <ac:chgData name="Róbert Konka" userId="5cba666189da53c9" providerId="LiveId" clId="{8290CF85-BE80-44BE-B162-81798A80446F}" dt="2024-11-06T00:58:14.161" v="16234" actId="20577"/>
          <ac:spMkLst>
            <pc:docMk/>
            <pc:sldMk cId="1073402249" sldId="722"/>
            <ac:spMk id="2" creationId="{914CFE40-37D5-EA6C-AB0C-0F40D46D0A3F}"/>
          </ac:spMkLst>
        </pc:spChg>
        <pc:spChg chg="mod">
          <ac:chgData name="Róbert Konka" userId="5cba666189da53c9" providerId="LiveId" clId="{8290CF85-BE80-44BE-B162-81798A80446F}" dt="2024-11-03T17:48:36.568" v="8280" actId="20577"/>
          <ac:spMkLst>
            <pc:docMk/>
            <pc:sldMk cId="1073402249" sldId="722"/>
            <ac:spMk id="3" creationId="{2D8756C8-2868-50FC-7926-A3B85FA289B3}"/>
          </ac:spMkLst>
        </pc:spChg>
      </pc:sldChg>
      <pc:sldChg chg="addSp delSp modSp add del mod modClrScheme chgLayout">
        <pc:chgData name="Róbert Konka" userId="5cba666189da53c9" providerId="LiveId" clId="{8290CF85-BE80-44BE-B162-81798A80446F}" dt="2024-11-03T19:18:36.827" v="8581" actId="47"/>
        <pc:sldMkLst>
          <pc:docMk/>
          <pc:sldMk cId="436667278" sldId="723"/>
        </pc:sldMkLst>
        <pc:spChg chg="mod ord">
          <ac:chgData name="Róbert Konka" userId="5cba666189da53c9" providerId="LiveId" clId="{8290CF85-BE80-44BE-B162-81798A80446F}" dt="2024-11-03T17:51:42.024" v="8411" actId="20577"/>
          <ac:spMkLst>
            <pc:docMk/>
            <pc:sldMk cId="436667278" sldId="723"/>
            <ac:spMk id="2" creationId="{37478B8F-63CB-4886-752C-CBDD806E265A}"/>
          </ac:spMkLst>
        </pc:spChg>
        <pc:picChg chg="del">
          <ac:chgData name="Róbert Konka" userId="5cba666189da53c9" providerId="LiveId" clId="{8290CF85-BE80-44BE-B162-81798A80446F}" dt="2024-11-03T17:49:54.951" v="8340" actId="478"/>
          <ac:picMkLst>
            <pc:docMk/>
            <pc:sldMk cId="436667278" sldId="723"/>
            <ac:picMk id="4" creationId="{06655C9C-079F-6554-44EA-06F0FB6D97FE}"/>
          </ac:picMkLst>
        </pc:picChg>
        <pc:picChg chg="add mod ord">
          <ac:chgData name="Róbert Konka" userId="5cba666189da53c9" providerId="LiveId" clId="{8290CF85-BE80-44BE-B162-81798A80446F}" dt="2024-11-03T18:13:20.463" v="8535" actId="166"/>
          <ac:picMkLst>
            <pc:docMk/>
            <pc:sldMk cId="436667278" sldId="723"/>
            <ac:picMk id="5" creationId="{916C1CF2-7A56-F7D1-294A-86025908C1E1}"/>
          </ac:picMkLst>
        </pc:picChg>
        <pc:picChg chg="del">
          <ac:chgData name="Róbert Konka" userId="5cba666189da53c9" providerId="LiveId" clId="{8290CF85-BE80-44BE-B162-81798A80446F}" dt="2024-11-03T17:49:55.947" v="8343" actId="478"/>
          <ac:picMkLst>
            <pc:docMk/>
            <pc:sldMk cId="436667278" sldId="723"/>
            <ac:picMk id="7" creationId="{06D99B3C-DFDF-F8A7-84B9-CEDA8643DBD7}"/>
          </ac:picMkLst>
        </pc:picChg>
        <pc:picChg chg="add mod ord">
          <ac:chgData name="Róbert Konka" userId="5cba666189da53c9" providerId="LiveId" clId="{8290CF85-BE80-44BE-B162-81798A80446F}" dt="2024-11-03T18:26:21.631" v="8559" actId="166"/>
          <ac:picMkLst>
            <pc:docMk/>
            <pc:sldMk cId="436667278" sldId="723"/>
            <ac:picMk id="8" creationId="{CD80D6B1-782A-5C1C-C1E9-0B71892FEE43}"/>
          </ac:picMkLst>
        </pc:picChg>
        <pc:picChg chg="del">
          <ac:chgData name="Róbert Konka" userId="5cba666189da53c9" providerId="LiveId" clId="{8290CF85-BE80-44BE-B162-81798A80446F}" dt="2024-11-03T17:49:55.291" v="8341" actId="478"/>
          <ac:picMkLst>
            <pc:docMk/>
            <pc:sldMk cId="436667278" sldId="723"/>
            <ac:picMk id="10" creationId="{97C5D3CB-137A-9598-736C-DD6FB727EFB9}"/>
          </ac:picMkLst>
        </pc:picChg>
        <pc:picChg chg="add mod">
          <ac:chgData name="Róbert Konka" userId="5cba666189da53c9" providerId="LiveId" clId="{8290CF85-BE80-44BE-B162-81798A80446F}" dt="2024-11-03T18:26:25.006" v="8561" actId="14100"/>
          <ac:picMkLst>
            <pc:docMk/>
            <pc:sldMk cId="436667278" sldId="723"/>
            <ac:picMk id="11" creationId="{D2640335-2E6F-457A-9A08-E1644E644E4F}"/>
          </ac:picMkLst>
        </pc:picChg>
        <pc:picChg chg="del">
          <ac:chgData name="Róbert Konka" userId="5cba666189da53c9" providerId="LiveId" clId="{8290CF85-BE80-44BE-B162-81798A80446F}" dt="2024-11-03T17:49:55.635" v="8342" actId="478"/>
          <ac:picMkLst>
            <pc:docMk/>
            <pc:sldMk cId="436667278" sldId="723"/>
            <ac:picMk id="12" creationId="{503E8743-721A-E632-ADC4-5D8BBD05B000}"/>
          </ac:picMkLst>
        </pc:picChg>
        <pc:picChg chg="add del mod">
          <ac:chgData name="Róbert Konka" userId="5cba666189da53c9" providerId="LiveId" clId="{8290CF85-BE80-44BE-B162-81798A80446F}" dt="2024-11-03T18:09:46.989" v="8522" actId="478"/>
          <ac:picMkLst>
            <pc:docMk/>
            <pc:sldMk cId="436667278" sldId="723"/>
            <ac:picMk id="14" creationId="{129AACB9-515D-B9E3-6260-A9C8C28EB5F9}"/>
          </ac:picMkLst>
        </pc:picChg>
        <pc:picChg chg="del">
          <ac:chgData name="Róbert Konka" userId="5cba666189da53c9" providerId="LiveId" clId="{8290CF85-BE80-44BE-B162-81798A80446F}" dt="2024-11-03T17:49:54.591" v="8339" actId="478"/>
          <ac:picMkLst>
            <pc:docMk/>
            <pc:sldMk cId="436667278" sldId="723"/>
            <ac:picMk id="16" creationId="{0DE54515-272E-CFF2-E584-34FE4DBC27A5}"/>
          </ac:picMkLst>
        </pc:picChg>
        <pc:picChg chg="add mod">
          <ac:chgData name="Róbert Konka" userId="5cba666189da53c9" providerId="LiveId" clId="{8290CF85-BE80-44BE-B162-81798A80446F}" dt="2024-11-03T18:13:28.738" v="8537" actId="1076"/>
          <ac:picMkLst>
            <pc:docMk/>
            <pc:sldMk cId="436667278" sldId="723"/>
            <ac:picMk id="17" creationId="{2068A242-0C9D-E8CD-8FD4-CF64AE51732E}"/>
          </ac:picMkLst>
        </pc:picChg>
        <pc:picChg chg="add mod">
          <ac:chgData name="Róbert Konka" userId="5cba666189da53c9" providerId="LiveId" clId="{8290CF85-BE80-44BE-B162-81798A80446F}" dt="2024-11-03T18:26:28.861" v="8562" actId="1076"/>
          <ac:picMkLst>
            <pc:docMk/>
            <pc:sldMk cId="436667278" sldId="723"/>
            <ac:picMk id="19" creationId="{1E206A8F-B2E1-C1D0-10F3-C20FD51C646B}"/>
          </ac:picMkLst>
        </pc:picChg>
        <pc:picChg chg="add del mod">
          <ac:chgData name="Róbert Konka" userId="5cba666189da53c9" providerId="LiveId" clId="{8290CF85-BE80-44BE-B162-81798A80446F}" dt="2024-11-03T17:55:33.917" v="8436" actId="478"/>
          <ac:picMkLst>
            <pc:docMk/>
            <pc:sldMk cId="436667278" sldId="723"/>
            <ac:picMk id="1026" creationId="{E7660273-ACDA-36FB-639C-A7EA806D48AE}"/>
          </ac:picMkLst>
        </pc:picChg>
      </pc:sldChg>
      <pc:sldChg chg="addSp delSp modSp add mod">
        <pc:chgData name="Róbert Konka" userId="5cba666189da53c9" providerId="LiveId" clId="{8290CF85-BE80-44BE-B162-81798A80446F}" dt="2024-11-07T11:28:05.456" v="21044" actId="27636"/>
        <pc:sldMkLst>
          <pc:docMk/>
          <pc:sldMk cId="3546814506" sldId="724"/>
        </pc:sldMkLst>
        <pc:spChg chg="mod">
          <ac:chgData name="Róbert Konka" userId="5cba666189da53c9" providerId="LiveId" clId="{8290CF85-BE80-44BE-B162-81798A80446F}" dt="2024-11-06T00:59:53.504" v="16319" actId="20577"/>
          <ac:spMkLst>
            <pc:docMk/>
            <pc:sldMk cId="3546814506" sldId="724"/>
            <ac:spMk id="2" creationId="{98C6626B-D3AA-9A3D-C118-C6B6BD105C83}"/>
          </ac:spMkLst>
        </pc:spChg>
        <pc:spChg chg="add mod">
          <ac:chgData name="Róbert Konka" userId="5cba666189da53c9" providerId="LiveId" clId="{8290CF85-BE80-44BE-B162-81798A80446F}" dt="2024-11-05T23:52:15.841" v="15582" actId="1076"/>
          <ac:spMkLst>
            <pc:docMk/>
            <pc:sldMk cId="3546814506" sldId="724"/>
            <ac:spMk id="10" creationId="{9B1E2F0E-1475-31D3-B850-C3A3461D33C6}"/>
          </ac:spMkLst>
        </pc:spChg>
        <pc:spChg chg="add mod">
          <ac:chgData name="Róbert Konka" userId="5cba666189da53c9" providerId="LiveId" clId="{8290CF85-BE80-44BE-B162-81798A80446F}" dt="2024-11-05T23:53:12.164" v="15604" actId="1076"/>
          <ac:spMkLst>
            <pc:docMk/>
            <pc:sldMk cId="3546814506" sldId="724"/>
            <ac:spMk id="12" creationId="{C5668F15-14FF-1857-7BF3-3A5CFC77143B}"/>
          </ac:spMkLst>
        </pc:spChg>
        <pc:spChg chg="add mod">
          <ac:chgData name="Róbert Konka" userId="5cba666189da53c9" providerId="LiveId" clId="{8290CF85-BE80-44BE-B162-81798A80446F}" dt="2024-11-05T23:53:25.552" v="15607" actId="1076"/>
          <ac:spMkLst>
            <pc:docMk/>
            <pc:sldMk cId="3546814506" sldId="724"/>
            <ac:spMk id="13" creationId="{BE2EA434-52AC-51F4-4388-3546770B820B}"/>
          </ac:spMkLst>
        </pc:spChg>
        <pc:spChg chg="add mod">
          <ac:chgData name="Róbert Konka" userId="5cba666189da53c9" providerId="LiveId" clId="{8290CF85-BE80-44BE-B162-81798A80446F}" dt="2024-11-07T11:28:05.456" v="21044" actId="27636"/>
          <ac:spMkLst>
            <pc:docMk/>
            <pc:sldMk cId="3546814506" sldId="724"/>
            <ac:spMk id="14" creationId="{59507F21-7BCF-4952-5600-17F8201EDD2D}"/>
          </ac:spMkLst>
        </pc:spChg>
        <pc:spChg chg="add mod">
          <ac:chgData name="Róbert Konka" userId="5cba666189da53c9" providerId="LiveId" clId="{8290CF85-BE80-44BE-B162-81798A80446F}" dt="2024-11-05T23:52:59.047" v="15599" actId="1076"/>
          <ac:spMkLst>
            <pc:docMk/>
            <pc:sldMk cId="3546814506" sldId="724"/>
            <ac:spMk id="15" creationId="{E871DE4A-0468-D73A-648A-D85BEC7A823E}"/>
          </ac:spMkLst>
        </pc:spChg>
        <pc:picChg chg="add del mod">
          <ac:chgData name="Róbert Konka" userId="5cba666189da53c9" providerId="LiveId" clId="{8290CF85-BE80-44BE-B162-81798A80446F}" dt="2024-11-05T23:51:26.169" v="15576" actId="1076"/>
          <ac:picMkLst>
            <pc:docMk/>
            <pc:sldMk cId="3546814506" sldId="724"/>
            <ac:picMk id="4" creationId="{6E0262A4-6E54-2A5A-90C4-3D951598E7D8}"/>
          </ac:picMkLst>
        </pc:picChg>
        <pc:picChg chg="mod ord">
          <ac:chgData name="Róbert Konka" userId="5cba666189da53c9" providerId="LiveId" clId="{8290CF85-BE80-44BE-B162-81798A80446F}" dt="2024-11-05T23:53:16.752" v="15605" actId="1076"/>
          <ac:picMkLst>
            <pc:docMk/>
            <pc:sldMk cId="3546814506" sldId="724"/>
            <ac:picMk id="5" creationId="{49174DCD-7852-B972-BEB8-89C765E451A7}"/>
          </ac:picMkLst>
        </pc:picChg>
        <pc:picChg chg="add del mod">
          <ac:chgData name="Róbert Konka" userId="5cba666189da53c9" providerId="LiveId" clId="{8290CF85-BE80-44BE-B162-81798A80446F}" dt="2024-11-05T23:47:07.366" v="15513" actId="478"/>
          <ac:picMkLst>
            <pc:docMk/>
            <pc:sldMk cId="3546814506" sldId="724"/>
            <ac:picMk id="6" creationId="{8D0D980C-C99B-4402-E6E7-17CF25D24736}"/>
          </ac:picMkLst>
        </pc:picChg>
        <pc:picChg chg="mod">
          <ac:chgData name="Róbert Konka" userId="5cba666189da53c9" providerId="LiveId" clId="{8290CF85-BE80-44BE-B162-81798A80446F}" dt="2024-11-05T23:53:09.959" v="15603" actId="1076"/>
          <ac:picMkLst>
            <pc:docMk/>
            <pc:sldMk cId="3546814506" sldId="724"/>
            <ac:picMk id="8" creationId="{1CBCDC55-C2E4-1045-5752-6074716972AA}"/>
          </ac:picMkLst>
        </pc:picChg>
        <pc:picChg chg="add mod">
          <ac:chgData name="Róbert Konka" userId="5cba666189da53c9" providerId="LiveId" clId="{8290CF85-BE80-44BE-B162-81798A80446F}" dt="2024-11-05T23:53:02.127" v="15601" actId="1076"/>
          <ac:picMkLst>
            <pc:docMk/>
            <pc:sldMk cId="3546814506" sldId="724"/>
            <ac:picMk id="9" creationId="{C63B8B44-BE6F-1389-08EF-30DDEF56E830}"/>
          </ac:picMkLst>
        </pc:picChg>
        <pc:picChg chg="mod">
          <ac:chgData name="Róbert Konka" userId="5cba666189da53c9" providerId="LiveId" clId="{8290CF85-BE80-44BE-B162-81798A80446F}" dt="2024-11-05T23:53:19.329" v="15606" actId="1076"/>
          <ac:picMkLst>
            <pc:docMk/>
            <pc:sldMk cId="3546814506" sldId="724"/>
            <ac:picMk id="11" creationId="{92D3E542-9D50-E17E-DCA5-6852D847A147}"/>
          </ac:picMkLst>
        </pc:picChg>
        <pc:picChg chg="del">
          <ac:chgData name="Róbert Konka" userId="5cba666189da53c9" providerId="LiveId" clId="{8290CF85-BE80-44BE-B162-81798A80446F}" dt="2024-11-03T19:16:03.846" v="8564" actId="478"/>
          <ac:picMkLst>
            <pc:docMk/>
            <pc:sldMk cId="3546814506" sldId="724"/>
            <ac:picMk id="17" creationId="{B4582B96-D398-0BFD-C3F1-E2E79E94AAD5}"/>
          </ac:picMkLst>
        </pc:picChg>
        <pc:picChg chg="del mod">
          <ac:chgData name="Róbert Konka" userId="5cba666189da53c9" providerId="LiveId" clId="{8290CF85-BE80-44BE-B162-81798A80446F}" dt="2024-11-05T23:44:25.103" v="15474" actId="478"/>
          <ac:picMkLst>
            <pc:docMk/>
            <pc:sldMk cId="3546814506" sldId="724"/>
            <ac:picMk id="19" creationId="{04D19C81-6B60-48A2-AEB7-3EB9510ED2BE}"/>
          </ac:picMkLst>
        </pc:picChg>
      </pc:sldChg>
      <pc:sldChg chg="modSp add mod">
        <pc:chgData name="Róbert Konka" userId="5cba666189da53c9" providerId="LiveId" clId="{8290CF85-BE80-44BE-B162-81798A80446F}" dt="2024-11-06T01:00:01.001" v="16323" actId="20577"/>
        <pc:sldMkLst>
          <pc:docMk/>
          <pc:sldMk cId="2655710243" sldId="725"/>
        </pc:sldMkLst>
        <pc:spChg chg="mod">
          <ac:chgData name="Róbert Konka" userId="5cba666189da53c9" providerId="LiveId" clId="{8290CF85-BE80-44BE-B162-81798A80446F}" dt="2024-11-06T01:00:01.001" v="16323" actId="20577"/>
          <ac:spMkLst>
            <pc:docMk/>
            <pc:sldMk cId="2655710243" sldId="725"/>
            <ac:spMk id="2" creationId="{562DCE17-3922-4BFF-E9A4-7BED4370AE55}"/>
          </ac:spMkLst>
        </pc:spChg>
        <pc:spChg chg="mod">
          <ac:chgData name="Róbert Konka" userId="5cba666189da53c9" providerId="LiveId" clId="{8290CF85-BE80-44BE-B162-81798A80446F}" dt="2024-11-03T19:24:24.549" v="8760" actId="6549"/>
          <ac:spMkLst>
            <pc:docMk/>
            <pc:sldMk cId="2655710243" sldId="725"/>
            <ac:spMk id="3" creationId="{55B1F8BD-4AEC-8E27-CAFC-D44BE9A89C1F}"/>
          </ac:spMkLst>
        </pc:spChg>
      </pc:sldChg>
      <pc:sldChg chg="modSp add mod ord">
        <pc:chgData name="Róbert Konka" userId="5cba666189da53c9" providerId="LiveId" clId="{8290CF85-BE80-44BE-B162-81798A80446F}" dt="2024-11-06T01:02:10.748" v="16420" actId="20577"/>
        <pc:sldMkLst>
          <pc:docMk/>
          <pc:sldMk cId="2631057413" sldId="726"/>
        </pc:sldMkLst>
        <pc:spChg chg="mod">
          <ac:chgData name="Róbert Konka" userId="5cba666189da53c9" providerId="LiveId" clId="{8290CF85-BE80-44BE-B162-81798A80446F}" dt="2024-11-06T01:02:10.748" v="16420" actId="20577"/>
          <ac:spMkLst>
            <pc:docMk/>
            <pc:sldMk cId="2631057413" sldId="726"/>
            <ac:spMk id="2" creationId="{D1B4885C-0C66-B688-10ED-9C903AD09C2E}"/>
          </ac:spMkLst>
        </pc:spChg>
        <pc:spChg chg="mod">
          <ac:chgData name="Róbert Konka" userId="5cba666189da53c9" providerId="LiveId" clId="{8290CF85-BE80-44BE-B162-81798A80446F}" dt="2024-11-05T23:54:21.130" v="15652" actId="20577"/>
          <ac:spMkLst>
            <pc:docMk/>
            <pc:sldMk cId="2631057413" sldId="726"/>
            <ac:spMk id="3" creationId="{AA84EADC-37FF-CC06-569C-CBA707A44891}"/>
          </ac:spMkLst>
        </pc:spChg>
      </pc:sldChg>
      <pc:sldChg chg="modSp add del mod">
        <pc:chgData name="Róbert Konka" userId="5cba666189da53c9" providerId="LiveId" clId="{8290CF85-BE80-44BE-B162-81798A80446F}" dt="2024-11-04T23:26:29.627" v="12987" actId="47"/>
        <pc:sldMkLst>
          <pc:docMk/>
          <pc:sldMk cId="858007308" sldId="727"/>
        </pc:sldMkLst>
        <pc:spChg chg="mod">
          <ac:chgData name="Róbert Konka" userId="5cba666189da53c9" providerId="LiveId" clId="{8290CF85-BE80-44BE-B162-81798A80446F}" dt="2024-11-03T19:32:53.373" v="8934" actId="20577"/>
          <ac:spMkLst>
            <pc:docMk/>
            <pc:sldMk cId="858007308" sldId="727"/>
            <ac:spMk id="2" creationId="{E605B7A6-4220-353E-E0C3-4D4C4DBC6266}"/>
          </ac:spMkLst>
        </pc:spChg>
        <pc:spChg chg="mod">
          <ac:chgData name="Róbert Konka" userId="5cba666189da53c9" providerId="LiveId" clId="{8290CF85-BE80-44BE-B162-81798A80446F}" dt="2024-11-03T19:33:01.619" v="8943" actId="20577"/>
          <ac:spMkLst>
            <pc:docMk/>
            <pc:sldMk cId="858007308" sldId="727"/>
            <ac:spMk id="3" creationId="{7D86BA09-485B-CFA8-DEC4-B7116F323259}"/>
          </ac:spMkLst>
        </pc:spChg>
      </pc:sldChg>
      <pc:sldChg chg="modSp add mod ord">
        <pc:chgData name="Róbert Konka" userId="5cba666189da53c9" providerId="LiveId" clId="{8290CF85-BE80-44BE-B162-81798A80446F}" dt="2024-11-07T22:04:32.028" v="21420" actId="20577"/>
        <pc:sldMkLst>
          <pc:docMk/>
          <pc:sldMk cId="413765720" sldId="728"/>
        </pc:sldMkLst>
        <pc:spChg chg="mod">
          <ac:chgData name="Róbert Konka" userId="5cba666189da53c9" providerId="LiveId" clId="{8290CF85-BE80-44BE-B162-81798A80446F}" dt="2024-11-06T01:01:34.278" v="16386" actId="20577"/>
          <ac:spMkLst>
            <pc:docMk/>
            <pc:sldMk cId="413765720" sldId="728"/>
            <ac:spMk id="2" creationId="{01810D17-165D-355E-CBF7-3068907EF131}"/>
          </ac:spMkLst>
        </pc:spChg>
        <pc:spChg chg="mod">
          <ac:chgData name="Róbert Konka" userId="5cba666189da53c9" providerId="LiveId" clId="{8290CF85-BE80-44BE-B162-81798A80446F}" dt="2024-11-07T22:04:32.028" v="21420" actId="20577"/>
          <ac:spMkLst>
            <pc:docMk/>
            <pc:sldMk cId="413765720" sldId="728"/>
            <ac:spMk id="3" creationId="{982ED166-E5E6-7DF0-5E7C-D56E17722D0D}"/>
          </ac:spMkLst>
        </pc:spChg>
      </pc:sldChg>
      <pc:sldChg chg="modSp add mod">
        <pc:chgData name="Róbert Konka" userId="5cba666189da53c9" providerId="LiveId" clId="{8290CF85-BE80-44BE-B162-81798A80446F}" dt="2024-11-06T01:00:58.389" v="16355" actId="20577"/>
        <pc:sldMkLst>
          <pc:docMk/>
          <pc:sldMk cId="3346241362" sldId="729"/>
        </pc:sldMkLst>
        <pc:spChg chg="mod">
          <ac:chgData name="Róbert Konka" userId="5cba666189da53c9" providerId="LiveId" clId="{8290CF85-BE80-44BE-B162-81798A80446F}" dt="2024-11-06T01:00:58.389" v="16355" actId="20577"/>
          <ac:spMkLst>
            <pc:docMk/>
            <pc:sldMk cId="3346241362" sldId="729"/>
            <ac:spMk id="2" creationId="{448DC336-8760-E08F-47A0-9B9EE4E8CE75}"/>
          </ac:spMkLst>
        </pc:spChg>
        <pc:spChg chg="mod">
          <ac:chgData name="Róbert Konka" userId="5cba666189da53c9" providerId="LiveId" clId="{8290CF85-BE80-44BE-B162-81798A80446F}" dt="2024-11-03T19:42:09.034" v="9143" actId="20577"/>
          <ac:spMkLst>
            <pc:docMk/>
            <pc:sldMk cId="3346241362" sldId="729"/>
            <ac:spMk id="3" creationId="{2EE2771D-9A1A-07D5-8941-7BA863121D0F}"/>
          </ac:spMkLst>
        </pc:spChg>
      </pc:sldChg>
      <pc:sldChg chg="addSp delSp modSp add mod ord">
        <pc:chgData name="Róbert Konka" userId="5cba666189da53c9" providerId="LiveId" clId="{8290CF85-BE80-44BE-B162-81798A80446F}" dt="2024-11-06T00:55:13.812" v="16093" actId="20577"/>
        <pc:sldMkLst>
          <pc:docMk/>
          <pc:sldMk cId="2291391410" sldId="730"/>
        </pc:sldMkLst>
        <pc:spChg chg="mod">
          <ac:chgData name="Róbert Konka" userId="5cba666189da53c9" providerId="LiveId" clId="{8290CF85-BE80-44BE-B162-81798A80446F}" dt="2024-11-06T00:55:13.812" v="16093" actId="20577"/>
          <ac:spMkLst>
            <pc:docMk/>
            <pc:sldMk cId="2291391410" sldId="730"/>
            <ac:spMk id="2" creationId="{6DB239C7-F5DB-E4D1-7691-AB3F564097EA}"/>
          </ac:spMkLst>
        </pc:spChg>
        <pc:spChg chg="mod">
          <ac:chgData name="Róbert Konka" userId="5cba666189da53c9" providerId="LiveId" clId="{8290CF85-BE80-44BE-B162-81798A80446F}" dt="2024-11-05T19:23:35.029" v="14724" actId="20577"/>
          <ac:spMkLst>
            <pc:docMk/>
            <pc:sldMk cId="2291391410" sldId="730"/>
            <ac:spMk id="3" creationId="{5F0ED8BF-DD4F-12DB-225B-A2AD9459614A}"/>
          </ac:spMkLst>
        </pc:spChg>
        <pc:spChg chg="add del">
          <ac:chgData name="Róbert Konka" userId="5cba666189da53c9" providerId="LiveId" clId="{8290CF85-BE80-44BE-B162-81798A80446F}" dt="2024-11-03T19:46:41.229" v="9145" actId="478"/>
          <ac:spMkLst>
            <pc:docMk/>
            <pc:sldMk cId="2291391410" sldId="730"/>
            <ac:spMk id="5" creationId="{07188F17-37D2-87EC-BBE2-09A42F3F0EA0}"/>
          </ac:spMkLst>
        </pc:spChg>
      </pc:sldChg>
      <pc:sldChg chg="addSp delSp modSp add mod modClrScheme chgLayout">
        <pc:chgData name="Róbert Konka" userId="5cba666189da53c9" providerId="LiveId" clId="{8290CF85-BE80-44BE-B162-81798A80446F}" dt="2024-11-06T01:01:12.761" v="16366" actId="20577"/>
        <pc:sldMkLst>
          <pc:docMk/>
          <pc:sldMk cId="4274150802" sldId="731"/>
        </pc:sldMkLst>
        <pc:spChg chg="mod ord">
          <ac:chgData name="Róbert Konka" userId="5cba666189da53c9" providerId="LiveId" clId="{8290CF85-BE80-44BE-B162-81798A80446F}" dt="2024-11-06T01:01:12.761" v="16366" actId="20577"/>
          <ac:spMkLst>
            <pc:docMk/>
            <pc:sldMk cId="4274150802" sldId="731"/>
            <ac:spMk id="2" creationId="{B0B27B5A-5B2E-D1F4-3282-37FC187795A0}"/>
          </ac:spMkLst>
        </pc:spChg>
        <pc:spChg chg="mod">
          <ac:chgData name="Róbert Konka" userId="5cba666189da53c9" providerId="LiveId" clId="{8290CF85-BE80-44BE-B162-81798A80446F}" dt="2024-11-04T21:41:28.161" v="11674" actId="1076"/>
          <ac:spMkLst>
            <pc:docMk/>
            <pc:sldMk cId="4274150802" sldId="731"/>
            <ac:spMk id="3" creationId="{456E662A-AA01-B3BB-79E6-8E163C0C2AB0}"/>
          </ac:spMkLst>
        </pc:spChg>
        <pc:spChg chg="add del mod ord">
          <ac:chgData name="Róbert Konka" userId="5cba666189da53c9" providerId="LiveId" clId="{8290CF85-BE80-44BE-B162-81798A80446F}" dt="2024-11-03T20:14:23.546" v="9354" actId="478"/>
          <ac:spMkLst>
            <pc:docMk/>
            <pc:sldMk cId="4274150802" sldId="731"/>
            <ac:spMk id="4" creationId="{00660F2A-130A-A5EC-85E1-81BFB5C45B00}"/>
          </ac:spMkLst>
        </pc:spChg>
      </pc:sldChg>
      <pc:sldChg chg="modSp add mod ord">
        <pc:chgData name="Róbert Konka" userId="5cba666189da53c9" providerId="LiveId" clId="{8290CF85-BE80-44BE-B162-81798A80446F}" dt="2024-11-06T00:57:15.101" v="16198" actId="27636"/>
        <pc:sldMkLst>
          <pc:docMk/>
          <pc:sldMk cId="619589572" sldId="732"/>
        </pc:sldMkLst>
        <pc:spChg chg="mod">
          <ac:chgData name="Róbert Konka" userId="5cba666189da53c9" providerId="LiveId" clId="{8290CF85-BE80-44BE-B162-81798A80446F}" dt="2024-11-06T00:57:05.334" v="16196" actId="20577"/>
          <ac:spMkLst>
            <pc:docMk/>
            <pc:sldMk cId="619589572" sldId="732"/>
            <ac:spMk id="2" creationId="{3E1A53C8-977A-1674-9EB3-EB85606984CD}"/>
          </ac:spMkLst>
        </pc:spChg>
        <pc:spChg chg="mod">
          <ac:chgData name="Róbert Konka" userId="5cba666189da53c9" providerId="LiveId" clId="{8290CF85-BE80-44BE-B162-81798A80446F}" dt="2024-11-06T00:57:15.101" v="16198" actId="27636"/>
          <ac:spMkLst>
            <pc:docMk/>
            <pc:sldMk cId="619589572" sldId="732"/>
            <ac:spMk id="3" creationId="{EC156D77-0817-A3C6-C7A7-C7B87B59AEBC}"/>
          </ac:spMkLst>
        </pc:spChg>
      </pc:sldChg>
      <pc:sldChg chg="modSp add mod ord">
        <pc:chgData name="Róbert Konka" userId="5cba666189da53c9" providerId="LiveId" clId="{8290CF85-BE80-44BE-B162-81798A80446F}" dt="2024-11-06T01:02:03.671" v="16412" actId="20577"/>
        <pc:sldMkLst>
          <pc:docMk/>
          <pc:sldMk cId="1208129192" sldId="733"/>
        </pc:sldMkLst>
        <pc:spChg chg="mod">
          <ac:chgData name="Róbert Konka" userId="5cba666189da53c9" providerId="LiveId" clId="{8290CF85-BE80-44BE-B162-81798A80446F}" dt="2024-11-06T01:02:03.671" v="16412" actId="20577"/>
          <ac:spMkLst>
            <pc:docMk/>
            <pc:sldMk cId="1208129192" sldId="733"/>
            <ac:spMk id="2" creationId="{655ECEDE-9C67-5C9F-3F2D-1DFE6F40FAD0}"/>
          </ac:spMkLst>
        </pc:spChg>
        <pc:spChg chg="mod">
          <ac:chgData name="Róbert Konka" userId="5cba666189da53c9" providerId="LiveId" clId="{8290CF85-BE80-44BE-B162-81798A80446F}" dt="2024-11-05T01:11:18.306" v="13950" actId="20577"/>
          <ac:spMkLst>
            <pc:docMk/>
            <pc:sldMk cId="1208129192" sldId="733"/>
            <ac:spMk id="3" creationId="{ED3C95DA-A4F4-9224-759F-47A133CC683B}"/>
          </ac:spMkLst>
        </pc:spChg>
      </pc:sldChg>
      <pc:sldChg chg="modSp add mod">
        <pc:chgData name="Róbert Konka" userId="5cba666189da53c9" providerId="LiveId" clId="{8290CF85-BE80-44BE-B162-81798A80446F}" dt="2024-11-06T01:01:19.925" v="16370" actId="20577"/>
        <pc:sldMkLst>
          <pc:docMk/>
          <pc:sldMk cId="996850815" sldId="734"/>
        </pc:sldMkLst>
        <pc:spChg chg="mod">
          <ac:chgData name="Róbert Konka" userId="5cba666189da53c9" providerId="LiveId" clId="{8290CF85-BE80-44BE-B162-81798A80446F}" dt="2024-11-06T01:01:19.925" v="16370" actId="20577"/>
          <ac:spMkLst>
            <pc:docMk/>
            <pc:sldMk cId="996850815" sldId="734"/>
            <ac:spMk id="2" creationId="{6F21E0E5-DC29-5C7B-9890-49F9CA127385}"/>
          </ac:spMkLst>
        </pc:spChg>
        <pc:spChg chg="mod">
          <ac:chgData name="Róbert Konka" userId="5cba666189da53c9" providerId="LiveId" clId="{8290CF85-BE80-44BE-B162-81798A80446F}" dt="2024-11-06T00:01:44.898" v="15743" actId="313"/>
          <ac:spMkLst>
            <pc:docMk/>
            <pc:sldMk cId="996850815" sldId="734"/>
            <ac:spMk id="3" creationId="{E33F0E6A-84D6-4A69-0FFD-D1D584700A0A}"/>
          </ac:spMkLst>
        </pc:spChg>
        <pc:spChg chg="mod">
          <ac:chgData name="Róbert Konka" userId="5cba666189da53c9" providerId="LiveId" clId="{8290CF85-BE80-44BE-B162-81798A80446F}" dt="2024-11-06T00:01:35.504" v="15742" actId="20577"/>
          <ac:spMkLst>
            <pc:docMk/>
            <pc:sldMk cId="996850815" sldId="734"/>
            <ac:spMk id="4" creationId="{C71298CB-1B03-D769-A072-DC82E07F41A3}"/>
          </ac:spMkLst>
        </pc:spChg>
      </pc:sldChg>
      <pc:sldChg chg="modSp add mod">
        <pc:chgData name="Róbert Konka" userId="5cba666189da53c9" providerId="LiveId" clId="{8290CF85-BE80-44BE-B162-81798A80446F}" dt="2024-11-06T01:00:55.166" v="16351" actId="20577"/>
        <pc:sldMkLst>
          <pc:docMk/>
          <pc:sldMk cId="3549738671" sldId="735"/>
        </pc:sldMkLst>
        <pc:spChg chg="mod">
          <ac:chgData name="Róbert Konka" userId="5cba666189da53c9" providerId="LiveId" clId="{8290CF85-BE80-44BE-B162-81798A80446F}" dt="2024-11-06T01:00:55.166" v="16351" actId="20577"/>
          <ac:spMkLst>
            <pc:docMk/>
            <pc:sldMk cId="3549738671" sldId="735"/>
            <ac:spMk id="2" creationId="{58406AE7-F72B-1049-189E-838BA445F28A}"/>
          </ac:spMkLst>
        </pc:spChg>
        <pc:spChg chg="mod">
          <ac:chgData name="Róbert Konka" userId="5cba666189da53c9" providerId="LiveId" clId="{8290CF85-BE80-44BE-B162-81798A80446F}" dt="2024-11-04T23:52:15.190" v="13213" actId="20577"/>
          <ac:spMkLst>
            <pc:docMk/>
            <pc:sldMk cId="3549738671" sldId="735"/>
            <ac:spMk id="3" creationId="{9DE2067E-FBF8-ACEF-D528-7D8498DCB8A8}"/>
          </ac:spMkLst>
        </pc:spChg>
      </pc:sldChg>
      <pc:sldChg chg="addSp delSp modSp add mod ord modClrScheme chgLayout">
        <pc:chgData name="Róbert Konka" userId="5cba666189da53c9" providerId="LiveId" clId="{8290CF85-BE80-44BE-B162-81798A80446F}" dt="2024-11-06T01:01:56.715" v="16404" actId="14100"/>
        <pc:sldMkLst>
          <pc:docMk/>
          <pc:sldMk cId="1385808383" sldId="736"/>
        </pc:sldMkLst>
        <pc:spChg chg="mod ord">
          <ac:chgData name="Róbert Konka" userId="5cba666189da53c9" providerId="LiveId" clId="{8290CF85-BE80-44BE-B162-81798A80446F}" dt="2024-11-06T01:01:56.715" v="16404" actId="14100"/>
          <ac:spMkLst>
            <pc:docMk/>
            <pc:sldMk cId="1385808383" sldId="736"/>
            <ac:spMk id="2" creationId="{427FAAE3-2BDE-17AF-5CDC-AF4CBEE73FB8}"/>
          </ac:spMkLst>
        </pc:spChg>
        <pc:spChg chg="del">
          <ac:chgData name="Róbert Konka" userId="5cba666189da53c9" providerId="LiveId" clId="{8290CF85-BE80-44BE-B162-81798A80446F}" dt="2024-11-04T22:07:19.803" v="11716" actId="478"/>
          <ac:spMkLst>
            <pc:docMk/>
            <pc:sldMk cId="1385808383" sldId="736"/>
            <ac:spMk id="3" creationId="{34D6FEEE-320C-9498-38BB-7A1D093A2E0A}"/>
          </ac:spMkLst>
        </pc:spChg>
        <pc:spChg chg="add mod">
          <ac:chgData name="Róbert Konka" userId="5cba666189da53c9" providerId="LiveId" clId="{8290CF85-BE80-44BE-B162-81798A80446F}" dt="2024-11-06T00:17:53.844" v="15931" actId="20577"/>
          <ac:spMkLst>
            <pc:docMk/>
            <pc:sldMk cId="1385808383" sldId="736"/>
            <ac:spMk id="3" creationId="{A3866B8C-C9EA-3363-4D0A-E2F95BF29B75}"/>
          </ac:spMkLst>
        </pc:spChg>
        <pc:spChg chg="del">
          <ac:chgData name="Róbert Konka" userId="5cba666189da53c9" providerId="LiveId" clId="{8290CF85-BE80-44BE-B162-81798A80446F}" dt="2024-11-04T22:07:21.163" v="11717" actId="478"/>
          <ac:spMkLst>
            <pc:docMk/>
            <pc:sldMk cId="1385808383" sldId="736"/>
            <ac:spMk id="4" creationId="{130CDE74-B1D7-A3D5-58DC-3451CF6C7D62}"/>
          </ac:spMkLst>
        </pc:spChg>
        <pc:spChg chg="add mod">
          <ac:chgData name="Róbert Konka" userId="5cba666189da53c9" providerId="LiveId" clId="{8290CF85-BE80-44BE-B162-81798A80446F}" dt="2024-11-06T00:17:41.243" v="15923" actId="20577"/>
          <ac:spMkLst>
            <pc:docMk/>
            <pc:sldMk cId="1385808383" sldId="736"/>
            <ac:spMk id="4" creationId="{98DD615E-FF63-17A0-4C86-8F5BAA63DCAA}"/>
          </ac:spMkLst>
        </pc:spChg>
        <pc:spChg chg="add mod">
          <ac:chgData name="Róbert Konka" userId="5cba666189da53c9" providerId="LiveId" clId="{8290CF85-BE80-44BE-B162-81798A80446F}" dt="2024-11-06T00:17:45.697" v="15926" actId="20577"/>
          <ac:spMkLst>
            <pc:docMk/>
            <pc:sldMk cId="1385808383" sldId="736"/>
            <ac:spMk id="5" creationId="{5EC08007-AE47-27A1-AC71-A28C0C57822A}"/>
          </ac:spMkLst>
        </pc:spChg>
        <pc:spChg chg="add mod">
          <ac:chgData name="Róbert Konka" userId="5cba666189da53c9" providerId="LiveId" clId="{8290CF85-BE80-44BE-B162-81798A80446F}" dt="2024-11-06T00:17:46.360" v="15927"/>
          <ac:spMkLst>
            <pc:docMk/>
            <pc:sldMk cId="1385808383" sldId="736"/>
            <ac:spMk id="6" creationId="{385403EF-4DF5-2821-D3D0-2E5A0F43ABFE}"/>
          </ac:spMkLst>
        </pc:spChg>
        <pc:spChg chg="add mod">
          <ac:chgData name="Róbert Konka" userId="5cba666189da53c9" providerId="LiveId" clId="{8290CF85-BE80-44BE-B162-81798A80446F}" dt="2024-11-06T00:18:01.008" v="15935" actId="1076"/>
          <ac:spMkLst>
            <pc:docMk/>
            <pc:sldMk cId="1385808383" sldId="736"/>
            <ac:spMk id="7" creationId="{6E647CD5-E7C2-936E-041C-64090EC44FEA}"/>
          </ac:spMkLst>
        </pc:spChg>
        <pc:picChg chg="add del mod">
          <ac:chgData name="Róbert Konka" userId="5cba666189da53c9" providerId="LiveId" clId="{8290CF85-BE80-44BE-B162-81798A80446F}" dt="2024-11-04T22:07:51.738" v="11721" actId="478"/>
          <ac:picMkLst>
            <pc:docMk/>
            <pc:sldMk cId="1385808383" sldId="736"/>
            <ac:picMk id="6" creationId="{9BC9C5B5-42A6-7410-65B9-3D455E5B6F0B}"/>
          </ac:picMkLst>
        </pc:picChg>
        <pc:picChg chg="add del mod">
          <ac:chgData name="Róbert Konka" userId="5cba666189da53c9" providerId="LiveId" clId="{8290CF85-BE80-44BE-B162-81798A80446F}" dt="2024-11-04T22:08:32.302" v="11730" actId="478"/>
          <ac:picMkLst>
            <pc:docMk/>
            <pc:sldMk cId="1385808383" sldId="736"/>
            <ac:picMk id="8" creationId="{7B3C1F3B-879F-1874-5EFF-629B35459B87}"/>
          </ac:picMkLst>
        </pc:picChg>
        <pc:picChg chg="add del mod">
          <ac:chgData name="Róbert Konka" userId="5cba666189da53c9" providerId="LiveId" clId="{8290CF85-BE80-44BE-B162-81798A80446F}" dt="2024-11-04T22:08:51.066" v="11739" actId="478"/>
          <ac:picMkLst>
            <pc:docMk/>
            <pc:sldMk cId="1385808383" sldId="736"/>
            <ac:picMk id="10" creationId="{27182ACA-A7A3-056D-BC6E-54010C9744A7}"/>
          </ac:picMkLst>
        </pc:picChg>
        <pc:picChg chg="add mod">
          <ac:chgData name="Róbert Konka" userId="5cba666189da53c9" providerId="LiveId" clId="{8290CF85-BE80-44BE-B162-81798A80446F}" dt="2024-11-04T22:26:19.820" v="11772" actId="1076"/>
          <ac:picMkLst>
            <pc:docMk/>
            <pc:sldMk cId="1385808383" sldId="736"/>
            <ac:picMk id="12" creationId="{2BA55D02-AEA4-6CDC-8D1A-0917637D2EF4}"/>
          </ac:picMkLst>
        </pc:picChg>
        <pc:picChg chg="add del mod">
          <ac:chgData name="Róbert Konka" userId="5cba666189da53c9" providerId="LiveId" clId="{8290CF85-BE80-44BE-B162-81798A80446F}" dt="2024-11-04T22:13:59.939" v="11747" actId="478"/>
          <ac:picMkLst>
            <pc:docMk/>
            <pc:sldMk cId="1385808383" sldId="736"/>
            <ac:picMk id="14" creationId="{8BD5807F-94AC-F49C-67EC-D51EF2756C56}"/>
          </ac:picMkLst>
        </pc:picChg>
        <pc:picChg chg="add mod">
          <ac:chgData name="Róbert Konka" userId="5cba666189da53c9" providerId="LiveId" clId="{8290CF85-BE80-44BE-B162-81798A80446F}" dt="2024-11-04T22:26:21.836" v="11773" actId="1076"/>
          <ac:picMkLst>
            <pc:docMk/>
            <pc:sldMk cId="1385808383" sldId="736"/>
            <ac:picMk id="16" creationId="{C3BC36BA-F208-4CCA-F33B-74ABF655B3CE}"/>
          </ac:picMkLst>
        </pc:picChg>
        <pc:picChg chg="add mod">
          <ac:chgData name="Róbert Konka" userId="5cba666189da53c9" providerId="LiveId" clId="{8290CF85-BE80-44BE-B162-81798A80446F}" dt="2024-11-04T22:22:30.104" v="11767" actId="1076"/>
          <ac:picMkLst>
            <pc:docMk/>
            <pc:sldMk cId="1385808383" sldId="736"/>
            <ac:picMk id="18" creationId="{053E1F4F-3CD0-D720-9215-BBCA96EBC3C0}"/>
          </ac:picMkLst>
        </pc:picChg>
        <pc:picChg chg="add mod">
          <ac:chgData name="Róbert Konka" userId="5cba666189da53c9" providerId="LiveId" clId="{8290CF85-BE80-44BE-B162-81798A80446F}" dt="2024-11-06T00:17:49.941" v="15929" actId="1076"/>
          <ac:picMkLst>
            <pc:docMk/>
            <pc:sldMk cId="1385808383" sldId="736"/>
            <ac:picMk id="20" creationId="{4D5A72DE-1181-5B96-90D7-1F914DDCEC62}"/>
          </ac:picMkLst>
        </pc:picChg>
        <pc:picChg chg="add mod">
          <ac:chgData name="Róbert Konka" userId="5cba666189da53c9" providerId="LiveId" clId="{8290CF85-BE80-44BE-B162-81798A80446F}" dt="2024-11-04T22:32:00.766" v="11778" actId="1076"/>
          <ac:picMkLst>
            <pc:docMk/>
            <pc:sldMk cId="1385808383" sldId="736"/>
            <ac:picMk id="22" creationId="{6398EAD5-4066-0E0B-A2BF-4FC12E2DB394}"/>
          </ac:picMkLst>
        </pc:picChg>
      </pc:sldChg>
      <pc:sldChg chg="addSp delSp modSp add mod ord">
        <pc:chgData name="Róbert Konka" userId="5cba666189da53c9" providerId="LiveId" clId="{8290CF85-BE80-44BE-B162-81798A80446F}" dt="2024-11-06T00:56:40.004" v="16174" actId="1076"/>
        <pc:sldMkLst>
          <pc:docMk/>
          <pc:sldMk cId="2007145646" sldId="737"/>
        </pc:sldMkLst>
        <pc:spChg chg="mod">
          <ac:chgData name="Róbert Konka" userId="5cba666189da53c9" providerId="LiveId" clId="{8290CF85-BE80-44BE-B162-81798A80446F}" dt="2024-11-06T00:56:32.679" v="16172" actId="20577"/>
          <ac:spMkLst>
            <pc:docMk/>
            <pc:sldMk cId="2007145646" sldId="737"/>
            <ac:spMk id="2" creationId="{3579425B-6630-3D54-5B55-FB0E35EF0407}"/>
          </ac:spMkLst>
        </pc:spChg>
        <pc:spChg chg="add mod">
          <ac:chgData name="Róbert Konka" userId="5cba666189da53c9" providerId="LiveId" clId="{8290CF85-BE80-44BE-B162-81798A80446F}" dt="2024-11-06T00:56:37.644" v="16173" actId="1076"/>
          <ac:spMkLst>
            <pc:docMk/>
            <pc:sldMk cId="2007145646" sldId="737"/>
            <ac:spMk id="3" creationId="{B4C14F23-1037-2DC0-7F13-CF8090ED289B}"/>
          </ac:spMkLst>
        </pc:spChg>
        <pc:spChg chg="add mod">
          <ac:chgData name="Róbert Konka" userId="5cba666189da53c9" providerId="LiveId" clId="{8290CF85-BE80-44BE-B162-81798A80446F}" dt="2024-11-05T23:10:26.985" v="15001" actId="20577"/>
          <ac:spMkLst>
            <pc:docMk/>
            <pc:sldMk cId="2007145646" sldId="737"/>
            <ac:spMk id="5" creationId="{5B6D69D2-EF72-4148-E257-C71E731CC942}"/>
          </ac:spMkLst>
        </pc:spChg>
        <pc:spChg chg="add mod">
          <ac:chgData name="Róbert Konka" userId="5cba666189da53c9" providerId="LiveId" clId="{8290CF85-BE80-44BE-B162-81798A80446F}" dt="2024-11-05T23:10:44.861" v="15004" actId="20577"/>
          <ac:spMkLst>
            <pc:docMk/>
            <pc:sldMk cId="2007145646" sldId="737"/>
            <ac:spMk id="7" creationId="{E160C573-772B-AE4B-952A-372D2E760F6C}"/>
          </ac:spMkLst>
        </pc:spChg>
        <pc:spChg chg="add mod">
          <ac:chgData name="Róbert Konka" userId="5cba666189da53c9" providerId="LiveId" clId="{8290CF85-BE80-44BE-B162-81798A80446F}" dt="2024-11-05T23:10:51.787" v="15007" actId="20577"/>
          <ac:spMkLst>
            <pc:docMk/>
            <pc:sldMk cId="2007145646" sldId="737"/>
            <ac:spMk id="9" creationId="{746271F1-5DAD-6F44-124A-C3B801796D8D}"/>
          </ac:spMkLst>
        </pc:spChg>
        <pc:spChg chg="add mod">
          <ac:chgData name="Róbert Konka" userId="5cba666189da53c9" providerId="LiveId" clId="{8290CF85-BE80-44BE-B162-81798A80446F}" dt="2024-11-05T23:11:29.451" v="15014" actId="1076"/>
          <ac:spMkLst>
            <pc:docMk/>
            <pc:sldMk cId="2007145646" sldId="737"/>
            <ac:spMk id="11" creationId="{441EC34E-5DE7-8F7A-0C7C-2E05937853F0}"/>
          </ac:spMkLst>
        </pc:spChg>
        <pc:picChg chg="add mod">
          <ac:chgData name="Róbert Konka" userId="5cba666189da53c9" providerId="LiveId" clId="{8290CF85-BE80-44BE-B162-81798A80446F}" dt="2024-11-04T22:42:37.584" v="11939" actId="1076"/>
          <ac:picMkLst>
            <pc:docMk/>
            <pc:sldMk cId="2007145646" sldId="737"/>
            <ac:picMk id="4" creationId="{3ECD0755-8B12-03CC-92B7-131493420E2E}"/>
          </ac:picMkLst>
        </pc:picChg>
        <pc:picChg chg="add mod">
          <ac:chgData name="Róbert Konka" userId="5cba666189da53c9" providerId="LiveId" clId="{8290CF85-BE80-44BE-B162-81798A80446F}" dt="2024-11-06T00:56:40.004" v="16174" actId="1076"/>
          <ac:picMkLst>
            <pc:docMk/>
            <pc:sldMk cId="2007145646" sldId="737"/>
            <ac:picMk id="6" creationId="{4C8C695E-EE41-B159-DB39-87A878B1D7F0}"/>
          </ac:picMkLst>
        </pc:picChg>
        <pc:picChg chg="add mod">
          <ac:chgData name="Róbert Konka" userId="5cba666189da53c9" providerId="LiveId" clId="{8290CF85-BE80-44BE-B162-81798A80446F}" dt="2024-11-04T22:42:48.167" v="11943" actId="1076"/>
          <ac:picMkLst>
            <pc:docMk/>
            <pc:sldMk cId="2007145646" sldId="737"/>
            <ac:picMk id="8" creationId="{9ACAF999-E176-60F8-BED6-57D5DEC5E13C}"/>
          </ac:picMkLst>
        </pc:picChg>
        <pc:picChg chg="add mod">
          <ac:chgData name="Róbert Konka" userId="5cba666189da53c9" providerId="LiveId" clId="{8290CF85-BE80-44BE-B162-81798A80446F}" dt="2024-11-05T23:11:27.398" v="15013" actId="1076"/>
          <ac:picMkLst>
            <pc:docMk/>
            <pc:sldMk cId="2007145646" sldId="737"/>
            <ac:picMk id="10" creationId="{C9104A7E-1B39-CEC6-051A-0B0A660E293F}"/>
          </ac:picMkLst>
        </pc:picChg>
        <pc:picChg chg="del">
          <ac:chgData name="Róbert Konka" userId="5cba666189da53c9" providerId="LiveId" clId="{8290CF85-BE80-44BE-B162-81798A80446F}" dt="2024-11-04T22:33:19.551" v="11845" actId="478"/>
          <ac:picMkLst>
            <pc:docMk/>
            <pc:sldMk cId="2007145646" sldId="737"/>
            <ac:picMk id="12" creationId="{1D47BCF6-2CB9-FA46-2516-9DD526F4EF38}"/>
          </ac:picMkLst>
        </pc:picChg>
        <pc:picChg chg="add mod">
          <ac:chgData name="Róbert Konka" userId="5cba666189da53c9" providerId="LiveId" clId="{8290CF85-BE80-44BE-B162-81798A80446F}" dt="2024-11-04T22:42:36.447" v="11938" actId="1076"/>
          <ac:picMkLst>
            <pc:docMk/>
            <pc:sldMk cId="2007145646" sldId="737"/>
            <ac:picMk id="13" creationId="{98E35BB2-2963-B7C9-84EC-C8B94C360844}"/>
          </ac:picMkLst>
        </pc:picChg>
        <pc:picChg chg="del">
          <ac:chgData name="Róbert Konka" userId="5cba666189da53c9" providerId="LiveId" clId="{8290CF85-BE80-44BE-B162-81798A80446F}" dt="2024-11-04T22:33:20.303" v="11847" actId="478"/>
          <ac:picMkLst>
            <pc:docMk/>
            <pc:sldMk cId="2007145646" sldId="737"/>
            <ac:picMk id="16" creationId="{27EFC868-0668-CD42-E356-83A9930BF5B8}"/>
          </ac:picMkLst>
        </pc:picChg>
        <pc:picChg chg="del">
          <ac:chgData name="Róbert Konka" userId="5cba666189da53c9" providerId="LiveId" clId="{8290CF85-BE80-44BE-B162-81798A80446F}" dt="2024-11-04T22:33:19.872" v="11846" actId="478"/>
          <ac:picMkLst>
            <pc:docMk/>
            <pc:sldMk cId="2007145646" sldId="737"/>
            <ac:picMk id="18" creationId="{21907FDC-C8B3-8E84-BB42-64EF3A495632}"/>
          </ac:picMkLst>
        </pc:picChg>
        <pc:picChg chg="del">
          <ac:chgData name="Róbert Konka" userId="5cba666189da53c9" providerId="LiveId" clId="{8290CF85-BE80-44BE-B162-81798A80446F}" dt="2024-11-04T22:33:20.654" v="11848" actId="478"/>
          <ac:picMkLst>
            <pc:docMk/>
            <pc:sldMk cId="2007145646" sldId="737"/>
            <ac:picMk id="20" creationId="{E43153DC-2DC0-3888-2F82-7DD1D2B8ED56}"/>
          </ac:picMkLst>
        </pc:picChg>
        <pc:picChg chg="del">
          <ac:chgData name="Róbert Konka" userId="5cba666189da53c9" providerId="LiveId" clId="{8290CF85-BE80-44BE-B162-81798A80446F}" dt="2024-11-04T22:33:19.040" v="11844" actId="478"/>
          <ac:picMkLst>
            <pc:docMk/>
            <pc:sldMk cId="2007145646" sldId="737"/>
            <ac:picMk id="22" creationId="{F1DA92C1-87AA-7BA9-6A88-463654B3C295}"/>
          </ac:picMkLst>
        </pc:picChg>
      </pc:sldChg>
      <pc:sldChg chg="addSp delSp modSp add mod">
        <pc:chgData name="Róbert Konka" userId="5cba666189da53c9" providerId="LiveId" clId="{8290CF85-BE80-44BE-B162-81798A80446F}" dt="2024-11-06T01:01:26.091" v="16378" actId="20577"/>
        <pc:sldMkLst>
          <pc:docMk/>
          <pc:sldMk cId="3675447018" sldId="738"/>
        </pc:sldMkLst>
        <pc:spChg chg="mod">
          <ac:chgData name="Róbert Konka" userId="5cba666189da53c9" providerId="LiveId" clId="{8290CF85-BE80-44BE-B162-81798A80446F}" dt="2024-11-06T01:01:26.091" v="16378" actId="20577"/>
          <ac:spMkLst>
            <pc:docMk/>
            <pc:sldMk cId="3675447018" sldId="738"/>
            <ac:spMk id="2" creationId="{EFAC7B78-64A7-986A-91A4-DE023A5580AB}"/>
          </ac:spMkLst>
        </pc:spChg>
        <pc:spChg chg="mod">
          <ac:chgData name="Róbert Konka" userId="5cba666189da53c9" providerId="LiveId" clId="{8290CF85-BE80-44BE-B162-81798A80446F}" dt="2024-11-06T00:02:33.472" v="15744" actId="20577"/>
          <ac:spMkLst>
            <pc:docMk/>
            <pc:sldMk cId="3675447018" sldId="738"/>
            <ac:spMk id="3" creationId="{56417454-3228-C5B5-C374-90F990FC4BE2}"/>
          </ac:spMkLst>
        </pc:spChg>
        <pc:spChg chg="add del">
          <ac:chgData name="Róbert Konka" userId="5cba666189da53c9" providerId="LiveId" clId="{8290CF85-BE80-44BE-B162-81798A80446F}" dt="2024-11-04T22:47:12.444" v="12115" actId="22"/>
          <ac:spMkLst>
            <pc:docMk/>
            <pc:sldMk cId="3675447018" sldId="738"/>
            <ac:spMk id="5" creationId="{A3DAC037-AB19-DE5C-4DE4-A82A0819BCA9}"/>
          </ac:spMkLst>
        </pc:spChg>
      </pc:sldChg>
      <pc:sldChg chg="addSp delSp modSp add mod ord">
        <pc:chgData name="Róbert Konka" userId="5cba666189da53c9" providerId="LiveId" clId="{8290CF85-BE80-44BE-B162-81798A80446F}" dt="2024-11-06T00:55:10.787" v="16090" actId="14100"/>
        <pc:sldMkLst>
          <pc:docMk/>
          <pc:sldMk cId="2571771275" sldId="739"/>
        </pc:sldMkLst>
        <pc:spChg chg="mod">
          <ac:chgData name="Róbert Konka" userId="5cba666189da53c9" providerId="LiveId" clId="{8290CF85-BE80-44BE-B162-81798A80446F}" dt="2024-11-06T00:55:10.787" v="16090" actId="14100"/>
          <ac:spMkLst>
            <pc:docMk/>
            <pc:sldMk cId="2571771275" sldId="739"/>
            <ac:spMk id="2" creationId="{375FC464-6E90-9AD9-6CDB-0B0C60344038}"/>
          </ac:spMkLst>
        </pc:spChg>
        <pc:spChg chg="mod">
          <ac:chgData name="Róbert Konka" userId="5cba666189da53c9" providerId="LiveId" clId="{8290CF85-BE80-44BE-B162-81798A80446F}" dt="2024-11-04T23:04:01.206" v="12819" actId="6549"/>
          <ac:spMkLst>
            <pc:docMk/>
            <pc:sldMk cId="2571771275" sldId="739"/>
            <ac:spMk id="3" creationId="{58040D3B-386B-195B-777D-608C90176891}"/>
          </ac:spMkLst>
        </pc:spChg>
        <pc:spChg chg="add del">
          <ac:chgData name="Róbert Konka" userId="5cba666189da53c9" providerId="LiveId" clId="{8290CF85-BE80-44BE-B162-81798A80446F}" dt="2024-11-04T22:50:55.247" v="12400" actId="478"/>
          <ac:spMkLst>
            <pc:docMk/>
            <pc:sldMk cId="2571771275" sldId="739"/>
            <ac:spMk id="5" creationId="{020D8BA8-E36E-9956-4FD4-EE3831805BA4}"/>
          </ac:spMkLst>
        </pc:spChg>
        <pc:spChg chg="add mod">
          <ac:chgData name="Róbert Konka" userId="5cba666189da53c9" providerId="LiveId" clId="{8290CF85-BE80-44BE-B162-81798A80446F}" dt="2024-11-04T23:04:16.597" v="12821" actId="1076"/>
          <ac:spMkLst>
            <pc:docMk/>
            <pc:sldMk cId="2571771275" sldId="739"/>
            <ac:spMk id="6" creationId="{D7816E9A-4666-3F3A-AE14-67668429DC17}"/>
          </ac:spMkLst>
        </pc:spChg>
        <pc:spChg chg="add mod">
          <ac:chgData name="Róbert Konka" userId="5cba666189da53c9" providerId="LiveId" clId="{8290CF85-BE80-44BE-B162-81798A80446F}" dt="2024-11-04T23:04:18.956" v="12822" actId="1076"/>
          <ac:spMkLst>
            <pc:docMk/>
            <pc:sldMk cId="2571771275" sldId="739"/>
            <ac:spMk id="7" creationId="{6F97EDCC-CE16-2946-0F29-BF6FE182776B}"/>
          </ac:spMkLst>
        </pc:spChg>
        <pc:spChg chg="add mod">
          <ac:chgData name="Róbert Konka" userId="5cba666189da53c9" providerId="LiveId" clId="{8290CF85-BE80-44BE-B162-81798A80446F}" dt="2024-11-04T23:04:24.776" v="12824" actId="14100"/>
          <ac:spMkLst>
            <pc:docMk/>
            <pc:sldMk cId="2571771275" sldId="739"/>
            <ac:spMk id="8" creationId="{942CC212-CFDC-FA83-8CF0-88FF03C3E116}"/>
          </ac:spMkLst>
        </pc:spChg>
      </pc:sldChg>
      <pc:sldChg chg="modSp add mod ord">
        <pc:chgData name="Róbert Konka" userId="5cba666189da53c9" providerId="LiveId" clId="{8290CF85-BE80-44BE-B162-81798A80446F}" dt="2024-11-07T22:05:18.156" v="21433" actId="20577"/>
        <pc:sldMkLst>
          <pc:docMk/>
          <pc:sldMk cId="3141402462" sldId="740"/>
        </pc:sldMkLst>
        <pc:spChg chg="mod">
          <ac:chgData name="Róbert Konka" userId="5cba666189da53c9" providerId="LiveId" clId="{8290CF85-BE80-44BE-B162-81798A80446F}" dt="2024-11-07T22:05:18.156" v="21433" actId="20577"/>
          <ac:spMkLst>
            <pc:docMk/>
            <pc:sldMk cId="3141402462" sldId="740"/>
            <ac:spMk id="2" creationId="{C190F947-D9C0-AA92-1254-6B8AA1617DAD}"/>
          </ac:spMkLst>
        </pc:spChg>
        <pc:spChg chg="mod">
          <ac:chgData name="Róbert Konka" userId="5cba666189da53c9" providerId="LiveId" clId="{8290CF85-BE80-44BE-B162-81798A80446F}" dt="2024-11-05T00:52:55.217" v="13361" actId="27636"/>
          <ac:spMkLst>
            <pc:docMk/>
            <pc:sldMk cId="3141402462" sldId="740"/>
            <ac:spMk id="3" creationId="{982E95DB-84C4-CABC-D548-589D9022AF84}"/>
          </ac:spMkLst>
        </pc:spChg>
      </pc:sldChg>
      <pc:sldChg chg="add del">
        <pc:chgData name="Róbert Konka" userId="5cba666189da53c9" providerId="LiveId" clId="{8290CF85-BE80-44BE-B162-81798A80446F}" dt="2024-11-04T23:05:37.548" v="12827" actId="47"/>
        <pc:sldMkLst>
          <pc:docMk/>
          <pc:sldMk cId="3271667999" sldId="740"/>
        </pc:sldMkLst>
      </pc:sldChg>
      <pc:sldChg chg="modSp add mod ord">
        <pc:chgData name="Róbert Konka" userId="5cba666189da53c9" providerId="LiveId" clId="{8290CF85-BE80-44BE-B162-81798A80446F}" dt="2024-11-06T00:56:19.025" v="16156" actId="20577"/>
        <pc:sldMkLst>
          <pc:docMk/>
          <pc:sldMk cId="2690992640" sldId="741"/>
        </pc:sldMkLst>
        <pc:spChg chg="mod">
          <ac:chgData name="Róbert Konka" userId="5cba666189da53c9" providerId="LiveId" clId="{8290CF85-BE80-44BE-B162-81798A80446F}" dt="2024-11-06T00:56:19.025" v="16156" actId="20577"/>
          <ac:spMkLst>
            <pc:docMk/>
            <pc:sldMk cId="2690992640" sldId="741"/>
            <ac:spMk id="2" creationId="{89058795-E635-BAA5-37D3-67615FCE818D}"/>
          </ac:spMkLst>
        </pc:spChg>
        <pc:spChg chg="mod">
          <ac:chgData name="Róbert Konka" userId="5cba666189da53c9" providerId="LiveId" clId="{8290CF85-BE80-44BE-B162-81798A80446F}" dt="2024-11-05T00:57:54.627" v="13508" actId="20577"/>
          <ac:spMkLst>
            <pc:docMk/>
            <pc:sldMk cId="2690992640" sldId="741"/>
            <ac:spMk id="3" creationId="{A71822EC-5EDD-E347-0686-9107A84E1AC7}"/>
          </ac:spMkLst>
        </pc:spChg>
      </pc:sldChg>
      <pc:sldChg chg="modSp add del mod">
        <pc:chgData name="Róbert Konka" userId="5cba666189da53c9" providerId="LiveId" clId="{8290CF85-BE80-44BE-B162-81798A80446F}" dt="2024-11-04T23:07:13.899" v="12986" actId="47"/>
        <pc:sldMkLst>
          <pc:docMk/>
          <pc:sldMk cId="2949384298" sldId="741"/>
        </pc:sldMkLst>
        <pc:spChg chg="mod">
          <ac:chgData name="Róbert Konka" userId="5cba666189da53c9" providerId="LiveId" clId="{8290CF85-BE80-44BE-B162-81798A80446F}" dt="2024-11-04T23:06:43.587" v="12985" actId="6549"/>
          <ac:spMkLst>
            <pc:docMk/>
            <pc:sldMk cId="2949384298" sldId="741"/>
            <ac:spMk id="2" creationId="{052D9071-6BF0-DCC3-017E-870C76F19D7B}"/>
          </ac:spMkLst>
        </pc:spChg>
      </pc:sldChg>
      <pc:sldChg chg="modSp add mod ord">
        <pc:chgData name="Róbert Konka" userId="5cba666189da53c9" providerId="LiveId" clId="{8290CF85-BE80-44BE-B162-81798A80446F}" dt="2024-11-07T01:22:29.649" v="20561" actId="27636"/>
        <pc:sldMkLst>
          <pc:docMk/>
          <pc:sldMk cId="3548819039" sldId="742"/>
        </pc:sldMkLst>
        <pc:spChg chg="mod">
          <ac:chgData name="Róbert Konka" userId="5cba666189da53c9" providerId="LiveId" clId="{8290CF85-BE80-44BE-B162-81798A80446F}" dt="2024-11-06T01:01:43.316" v="16394" actId="20577"/>
          <ac:spMkLst>
            <pc:docMk/>
            <pc:sldMk cId="3548819039" sldId="742"/>
            <ac:spMk id="2" creationId="{6F7B6D84-0249-2571-E121-64DF1EB65D0C}"/>
          </ac:spMkLst>
        </pc:spChg>
        <pc:spChg chg="mod">
          <ac:chgData name="Róbert Konka" userId="5cba666189da53c9" providerId="LiveId" clId="{8290CF85-BE80-44BE-B162-81798A80446F}" dt="2024-11-05T01:08:22.524" v="13884" actId="20577"/>
          <ac:spMkLst>
            <pc:docMk/>
            <pc:sldMk cId="3548819039" sldId="742"/>
            <ac:spMk id="3" creationId="{FD7CF98A-ABB9-AA74-D51B-27E61B9B2241}"/>
          </ac:spMkLst>
        </pc:spChg>
        <pc:spChg chg="mod">
          <ac:chgData name="Róbert Konka" userId="5cba666189da53c9" providerId="LiveId" clId="{8290CF85-BE80-44BE-B162-81798A80446F}" dt="2024-11-07T01:22:29.649" v="20561" actId="27636"/>
          <ac:spMkLst>
            <pc:docMk/>
            <pc:sldMk cId="3548819039" sldId="742"/>
            <ac:spMk id="4" creationId="{F64655C3-DA47-6FDA-1A66-73D506FCAC3F}"/>
          </ac:spMkLst>
        </pc:spChg>
      </pc:sldChg>
      <pc:sldChg chg="modSp add mod ord">
        <pc:chgData name="Róbert Konka" userId="5cba666189da53c9" providerId="LiveId" clId="{8290CF85-BE80-44BE-B162-81798A80446F}" dt="2024-11-07T23:56:40.152" v="22021" actId="27636"/>
        <pc:sldMkLst>
          <pc:docMk/>
          <pc:sldMk cId="2944032769" sldId="743"/>
        </pc:sldMkLst>
        <pc:spChg chg="mod">
          <ac:chgData name="Róbert Konka" userId="5cba666189da53c9" providerId="LiveId" clId="{8290CF85-BE80-44BE-B162-81798A80446F}" dt="2024-11-06T01:00:08.566" v="16332" actId="20577"/>
          <ac:spMkLst>
            <pc:docMk/>
            <pc:sldMk cId="2944032769" sldId="743"/>
            <ac:spMk id="2" creationId="{A2CFF123-F7C7-14D7-D4B7-1FCC2A395B33}"/>
          </ac:spMkLst>
        </pc:spChg>
        <pc:spChg chg="mod">
          <ac:chgData name="Róbert Konka" userId="5cba666189da53c9" providerId="LiveId" clId="{8290CF85-BE80-44BE-B162-81798A80446F}" dt="2024-11-07T23:56:40.152" v="22021" actId="27636"/>
          <ac:spMkLst>
            <pc:docMk/>
            <pc:sldMk cId="2944032769" sldId="743"/>
            <ac:spMk id="3" creationId="{D1D00A9E-FC96-4719-2740-F732E9FF7D50}"/>
          </ac:spMkLst>
        </pc:spChg>
      </pc:sldChg>
      <pc:sldChg chg="modSp add mod ord">
        <pc:chgData name="Róbert Konka" userId="5cba666189da53c9" providerId="LiveId" clId="{8290CF85-BE80-44BE-B162-81798A80446F}" dt="2024-11-06T00:55:51.613" v="16122" actId="1076"/>
        <pc:sldMkLst>
          <pc:docMk/>
          <pc:sldMk cId="1466557815" sldId="744"/>
        </pc:sldMkLst>
        <pc:spChg chg="mod">
          <ac:chgData name="Róbert Konka" userId="5cba666189da53c9" providerId="LiveId" clId="{8290CF85-BE80-44BE-B162-81798A80446F}" dt="2024-11-06T00:55:51.613" v="16122" actId="1076"/>
          <ac:spMkLst>
            <pc:docMk/>
            <pc:sldMk cId="1466557815" sldId="744"/>
            <ac:spMk id="2" creationId="{86FA5178-D5AA-1042-C72A-547BEAA1B507}"/>
          </ac:spMkLst>
        </pc:spChg>
        <pc:spChg chg="mod">
          <ac:chgData name="Róbert Konka" userId="5cba666189da53c9" providerId="LiveId" clId="{8290CF85-BE80-44BE-B162-81798A80446F}" dt="2024-11-05T23:02:46.335" v="14925" actId="14100"/>
          <ac:spMkLst>
            <pc:docMk/>
            <pc:sldMk cId="1466557815" sldId="744"/>
            <ac:spMk id="3" creationId="{3B5718FA-F2F1-859D-CAA7-45CE5593D3D8}"/>
          </ac:spMkLst>
        </pc:spChg>
      </pc:sldChg>
      <pc:sldChg chg="modSp add mod ord">
        <pc:chgData name="Róbert Konka" userId="5cba666189da53c9" providerId="LiveId" clId="{8290CF85-BE80-44BE-B162-81798A80446F}" dt="2024-11-06T00:56:27.832" v="16168" actId="20577"/>
        <pc:sldMkLst>
          <pc:docMk/>
          <pc:sldMk cId="3681988105" sldId="745"/>
        </pc:sldMkLst>
        <pc:spChg chg="mod">
          <ac:chgData name="Róbert Konka" userId="5cba666189da53c9" providerId="LiveId" clId="{8290CF85-BE80-44BE-B162-81798A80446F}" dt="2024-11-06T00:56:27.832" v="16168" actId="20577"/>
          <ac:spMkLst>
            <pc:docMk/>
            <pc:sldMk cId="3681988105" sldId="745"/>
            <ac:spMk id="2" creationId="{09A25719-FACE-FD2C-84C2-E3C72B2C5475}"/>
          </ac:spMkLst>
        </pc:spChg>
        <pc:spChg chg="mod">
          <ac:chgData name="Róbert Konka" userId="5cba666189da53c9" providerId="LiveId" clId="{8290CF85-BE80-44BE-B162-81798A80446F}" dt="2024-11-05T01:20:22.154" v="14259" actId="27636"/>
          <ac:spMkLst>
            <pc:docMk/>
            <pc:sldMk cId="3681988105" sldId="745"/>
            <ac:spMk id="3" creationId="{87CF2A7B-115B-9158-2EAF-AC8CD9504E6A}"/>
          </ac:spMkLst>
        </pc:spChg>
      </pc:sldChg>
      <pc:sldChg chg="modSp add mod ord">
        <pc:chgData name="Róbert Konka" userId="5cba666189da53c9" providerId="LiveId" clId="{8290CF85-BE80-44BE-B162-81798A80446F}" dt="2024-11-06T00:56:24.792" v="16164" actId="20577"/>
        <pc:sldMkLst>
          <pc:docMk/>
          <pc:sldMk cId="1002818822" sldId="746"/>
        </pc:sldMkLst>
        <pc:spChg chg="mod">
          <ac:chgData name="Róbert Konka" userId="5cba666189da53c9" providerId="LiveId" clId="{8290CF85-BE80-44BE-B162-81798A80446F}" dt="2024-11-06T00:56:24.792" v="16164" actId="20577"/>
          <ac:spMkLst>
            <pc:docMk/>
            <pc:sldMk cId="1002818822" sldId="746"/>
            <ac:spMk id="2" creationId="{07007FE8-E637-BF51-05B1-3D0CE14A397A}"/>
          </ac:spMkLst>
        </pc:spChg>
        <pc:spChg chg="mod">
          <ac:chgData name="Róbert Konka" userId="5cba666189da53c9" providerId="LiveId" clId="{8290CF85-BE80-44BE-B162-81798A80446F}" dt="2024-11-05T01:24:38.214" v="14441" actId="20577"/>
          <ac:spMkLst>
            <pc:docMk/>
            <pc:sldMk cId="1002818822" sldId="746"/>
            <ac:spMk id="3" creationId="{22F7D60A-BE0A-B1CB-DA7A-A516C9B964BD}"/>
          </ac:spMkLst>
        </pc:spChg>
      </pc:sldChg>
      <pc:sldChg chg="modSp add mod">
        <pc:chgData name="Róbert Konka" userId="5cba666189da53c9" providerId="LiveId" clId="{8290CF85-BE80-44BE-B162-81798A80446F}" dt="2024-11-06T01:02:06.414" v="16416" actId="20577"/>
        <pc:sldMkLst>
          <pc:docMk/>
          <pc:sldMk cId="3025908059" sldId="747"/>
        </pc:sldMkLst>
        <pc:spChg chg="mod">
          <ac:chgData name="Róbert Konka" userId="5cba666189da53c9" providerId="LiveId" clId="{8290CF85-BE80-44BE-B162-81798A80446F}" dt="2024-11-06T01:02:06.414" v="16416" actId="20577"/>
          <ac:spMkLst>
            <pc:docMk/>
            <pc:sldMk cId="3025908059" sldId="747"/>
            <ac:spMk id="2" creationId="{AD7BA554-A064-6163-B078-25331B6A269D}"/>
          </ac:spMkLst>
        </pc:spChg>
        <pc:spChg chg="mod">
          <ac:chgData name="Róbert Konka" userId="5cba666189da53c9" providerId="LiveId" clId="{8290CF85-BE80-44BE-B162-81798A80446F}" dt="2024-11-05T01:30:48.779" v="14517" actId="20577"/>
          <ac:spMkLst>
            <pc:docMk/>
            <pc:sldMk cId="3025908059" sldId="747"/>
            <ac:spMk id="3" creationId="{C81D219F-E136-23C2-468D-EBAE8DE76014}"/>
          </ac:spMkLst>
        </pc:spChg>
      </pc:sldChg>
      <pc:sldChg chg="modSp add mod ord">
        <pc:chgData name="Róbert Konka" userId="5cba666189da53c9" providerId="LiveId" clId="{8290CF85-BE80-44BE-B162-81798A80446F}" dt="2024-11-06T00:41:11.155" v="16029"/>
        <pc:sldMkLst>
          <pc:docMk/>
          <pc:sldMk cId="2994159405" sldId="748"/>
        </pc:sldMkLst>
        <pc:spChg chg="mod">
          <ac:chgData name="Róbert Konka" userId="5cba666189da53c9" providerId="LiveId" clId="{8290CF85-BE80-44BE-B162-81798A80446F}" dt="2024-11-05T01:33:00.541" v="14549" actId="20577"/>
          <ac:spMkLst>
            <pc:docMk/>
            <pc:sldMk cId="2994159405" sldId="748"/>
            <ac:spMk id="2" creationId="{6D23AE2E-0FC8-3D8A-C516-049CA1AFFD64}"/>
          </ac:spMkLst>
        </pc:spChg>
      </pc:sldChg>
      <pc:sldChg chg="addSp modSp add mod modAnim">
        <pc:chgData name="Róbert Konka" userId="5cba666189da53c9" providerId="LiveId" clId="{8290CF85-BE80-44BE-B162-81798A80446F}" dt="2024-11-09T00:13:51.538" v="22749" actId="27636"/>
        <pc:sldMkLst>
          <pc:docMk/>
          <pc:sldMk cId="700198964" sldId="749"/>
        </pc:sldMkLst>
        <pc:spChg chg="add mod">
          <ac:chgData name="Róbert Konka" userId="5cba666189da53c9" providerId="LiveId" clId="{8290CF85-BE80-44BE-B162-81798A80446F}" dt="2024-11-06T23:09:04.972" v="16484" actId="1076"/>
          <ac:spMkLst>
            <pc:docMk/>
            <pc:sldMk cId="700198964" sldId="749"/>
            <ac:spMk id="4" creationId="{D44580D5-C6F1-8A86-B63C-20E71BFB46A9}"/>
          </ac:spMkLst>
        </pc:spChg>
        <pc:spChg chg="add mod">
          <ac:chgData name="Róbert Konka" userId="5cba666189da53c9" providerId="LiveId" clId="{8290CF85-BE80-44BE-B162-81798A80446F}" dt="2024-11-06T23:11:43.469" v="16553" actId="14100"/>
          <ac:spMkLst>
            <pc:docMk/>
            <pc:sldMk cId="700198964" sldId="749"/>
            <ac:spMk id="5" creationId="{EEAA16B6-45D8-79B3-C3CF-F3EFD4F85A2B}"/>
          </ac:spMkLst>
        </pc:spChg>
        <pc:spChg chg="mod">
          <ac:chgData name="Róbert Konka" userId="5cba666189da53c9" providerId="LiveId" clId="{8290CF85-BE80-44BE-B162-81798A80446F}" dt="2024-11-06T23:09:19.500" v="16490" actId="14100"/>
          <ac:spMkLst>
            <pc:docMk/>
            <pc:sldMk cId="700198964" sldId="749"/>
            <ac:spMk id="7" creationId="{702FD6A5-1B81-D50A-5552-6AD44CBAE129}"/>
          </ac:spMkLst>
        </pc:spChg>
        <pc:spChg chg="add mod">
          <ac:chgData name="Róbert Konka" userId="5cba666189da53c9" providerId="LiveId" clId="{8290CF85-BE80-44BE-B162-81798A80446F}" dt="2024-11-06T23:10:27.134" v="16530" actId="20577"/>
          <ac:spMkLst>
            <pc:docMk/>
            <pc:sldMk cId="700198964" sldId="749"/>
            <ac:spMk id="9" creationId="{47E4630A-8E9B-929F-AE4D-C00CFD7B7FB3}"/>
          </ac:spMkLst>
        </pc:spChg>
        <pc:spChg chg="add mod">
          <ac:chgData name="Róbert Konka" userId="5cba666189da53c9" providerId="LiveId" clId="{8290CF85-BE80-44BE-B162-81798A80446F}" dt="2024-11-09T00:13:51.538" v="22749" actId="27636"/>
          <ac:spMkLst>
            <pc:docMk/>
            <pc:sldMk cId="700198964" sldId="749"/>
            <ac:spMk id="10" creationId="{EB25F6E6-AD0B-EFFE-78ED-C0CE49D31D66}"/>
          </ac:spMkLst>
        </pc:spChg>
      </pc:sldChg>
      <pc:sldChg chg="addSp modSp add mod modAnim">
        <pc:chgData name="Róbert Konka" userId="5cba666189da53c9" providerId="LiveId" clId="{8290CF85-BE80-44BE-B162-81798A80446F}" dt="2024-11-07T21:12:20.334" v="21057"/>
        <pc:sldMkLst>
          <pc:docMk/>
          <pc:sldMk cId="3865577431" sldId="750"/>
        </pc:sldMkLst>
        <pc:spChg chg="mod">
          <ac:chgData name="Róbert Konka" userId="5cba666189da53c9" providerId="LiveId" clId="{8290CF85-BE80-44BE-B162-81798A80446F}" dt="2024-11-06T23:12:42.974" v="16557" actId="13926"/>
          <ac:spMkLst>
            <pc:docMk/>
            <pc:sldMk cId="3865577431" sldId="750"/>
            <ac:spMk id="3" creationId="{2366CE16-1383-7F4C-4147-077109669841}"/>
          </ac:spMkLst>
        </pc:spChg>
        <pc:spChg chg="add mod">
          <ac:chgData name="Róbert Konka" userId="5cba666189da53c9" providerId="LiveId" clId="{8290CF85-BE80-44BE-B162-81798A80446F}" dt="2024-11-06T23:12:59.325" v="16561" actId="207"/>
          <ac:spMkLst>
            <pc:docMk/>
            <pc:sldMk cId="3865577431" sldId="750"/>
            <ac:spMk id="4" creationId="{C4CB3F08-3B4E-2FBD-0F4B-C8851C78374B}"/>
          </ac:spMkLst>
        </pc:spChg>
      </pc:sldChg>
      <pc:sldChg chg="addSp modSp add mod modAnim">
        <pc:chgData name="Róbert Konka" userId="5cba666189da53c9" providerId="LiveId" clId="{8290CF85-BE80-44BE-B162-81798A80446F}" dt="2024-11-07T21:14:36.572" v="21060"/>
        <pc:sldMkLst>
          <pc:docMk/>
          <pc:sldMk cId="69240228" sldId="751"/>
        </pc:sldMkLst>
        <pc:spChg chg="add mod">
          <ac:chgData name="Róbert Konka" userId="5cba666189da53c9" providerId="LiveId" clId="{8290CF85-BE80-44BE-B162-81798A80446F}" dt="2024-11-06T23:13:41.346" v="16565" actId="13926"/>
          <ac:spMkLst>
            <pc:docMk/>
            <pc:sldMk cId="69240228" sldId="751"/>
            <ac:spMk id="3" creationId="{90D50F97-BF10-60A4-5C9C-8C05F8BCE45A}"/>
          </ac:spMkLst>
        </pc:spChg>
        <pc:spChg chg="add mod">
          <ac:chgData name="Róbert Konka" userId="5cba666189da53c9" providerId="LiveId" clId="{8290CF85-BE80-44BE-B162-81798A80446F}" dt="2024-11-07T11:28:10.620" v="21047" actId="1076"/>
          <ac:spMkLst>
            <pc:docMk/>
            <pc:sldMk cId="69240228" sldId="751"/>
            <ac:spMk id="9" creationId="{6FC531F4-5AD8-15AB-8E59-E08CCF1455CF}"/>
          </ac:spMkLst>
        </pc:spChg>
      </pc:sldChg>
      <pc:sldChg chg="addSp delSp modSp add mod modAnim">
        <pc:chgData name="Róbert Konka" userId="5cba666189da53c9" providerId="LiveId" clId="{8290CF85-BE80-44BE-B162-81798A80446F}" dt="2024-11-08T22:49:24.128" v="22073" actId="20577"/>
        <pc:sldMkLst>
          <pc:docMk/>
          <pc:sldMk cId="363715196" sldId="752"/>
        </pc:sldMkLst>
        <pc:spChg chg="mod">
          <ac:chgData name="Róbert Konka" userId="5cba666189da53c9" providerId="LiveId" clId="{8290CF85-BE80-44BE-B162-81798A80446F}" dt="2024-11-08T22:49:24.128" v="22073" actId="20577"/>
          <ac:spMkLst>
            <pc:docMk/>
            <pc:sldMk cId="363715196" sldId="752"/>
            <ac:spMk id="2" creationId="{1F6AB32C-DA78-9948-3E7C-FE645B9C0F37}"/>
          </ac:spMkLst>
        </pc:spChg>
        <pc:spChg chg="del mod">
          <ac:chgData name="Róbert Konka" userId="5cba666189da53c9" providerId="LiveId" clId="{8290CF85-BE80-44BE-B162-81798A80446F}" dt="2024-11-07T21:14:41.363" v="21061" actId="478"/>
          <ac:spMkLst>
            <pc:docMk/>
            <pc:sldMk cId="363715196" sldId="752"/>
            <ac:spMk id="4" creationId="{818D9F91-2C93-12D3-8E32-86DD31AF7822}"/>
          </ac:spMkLst>
        </pc:spChg>
        <pc:spChg chg="add del mod">
          <ac:chgData name="Róbert Konka" userId="5cba666189da53c9" providerId="LiveId" clId="{8290CF85-BE80-44BE-B162-81798A80446F}" dt="2024-11-06T23:15:06.419" v="16644" actId="478"/>
          <ac:spMkLst>
            <pc:docMk/>
            <pc:sldMk cId="363715196" sldId="752"/>
            <ac:spMk id="5" creationId="{9183C054-EA82-188D-9755-01983D3EE6BE}"/>
          </ac:spMkLst>
        </pc:spChg>
        <pc:spChg chg="add mod">
          <ac:chgData name="Róbert Konka" userId="5cba666189da53c9" providerId="LiveId" clId="{8290CF85-BE80-44BE-B162-81798A80446F}" dt="2024-11-06T23:15:39.256" v="16662" actId="20577"/>
          <ac:spMkLst>
            <pc:docMk/>
            <pc:sldMk cId="363715196" sldId="752"/>
            <ac:spMk id="6" creationId="{DE7881AE-66DB-8661-1870-B413B6A22914}"/>
          </ac:spMkLst>
        </pc:spChg>
        <pc:spChg chg="add mod">
          <ac:chgData name="Róbert Konka" userId="5cba666189da53c9" providerId="LiveId" clId="{8290CF85-BE80-44BE-B162-81798A80446F}" dt="2024-11-06T23:17:14.583" v="16720" actId="1076"/>
          <ac:spMkLst>
            <pc:docMk/>
            <pc:sldMk cId="363715196" sldId="752"/>
            <ac:spMk id="7" creationId="{15FFA902-A151-EB30-BCB4-F3306793044B}"/>
          </ac:spMkLst>
        </pc:spChg>
        <pc:spChg chg="add mod">
          <ac:chgData name="Róbert Konka" userId="5cba666189da53c9" providerId="LiveId" clId="{8290CF85-BE80-44BE-B162-81798A80446F}" dt="2024-11-06T23:17:08.775" v="16719" actId="1076"/>
          <ac:spMkLst>
            <pc:docMk/>
            <pc:sldMk cId="363715196" sldId="752"/>
            <ac:spMk id="8" creationId="{FD6C908E-2D75-CDD4-BD4D-EBC7A5A89486}"/>
          </ac:spMkLst>
        </pc:spChg>
        <pc:spChg chg="add mod">
          <ac:chgData name="Róbert Konka" userId="5cba666189da53c9" providerId="LiveId" clId="{8290CF85-BE80-44BE-B162-81798A80446F}" dt="2024-11-06T23:16:59.990" v="16717" actId="1076"/>
          <ac:spMkLst>
            <pc:docMk/>
            <pc:sldMk cId="363715196" sldId="752"/>
            <ac:spMk id="9" creationId="{1ED89D64-A1C7-00D4-38B6-11B10C7CDDB8}"/>
          </ac:spMkLst>
        </pc:spChg>
        <pc:spChg chg="add mod">
          <ac:chgData name="Róbert Konka" userId="5cba666189da53c9" providerId="LiveId" clId="{8290CF85-BE80-44BE-B162-81798A80446F}" dt="2024-11-06T23:17:31.270" v="16742" actId="27636"/>
          <ac:spMkLst>
            <pc:docMk/>
            <pc:sldMk cId="363715196" sldId="752"/>
            <ac:spMk id="10" creationId="{372ECDE3-2BE2-1B50-17BE-011A75C9377C}"/>
          </ac:spMkLst>
        </pc:spChg>
      </pc:sldChg>
      <pc:sldChg chg="addSp modSp add mod modAnim">
        <pc:chgData name="Róbert Konka" userId="5cba666189da53c9" providerId="LiveId" clId="{8290CF85-BE80-44BE-B162-81798A80446F}" dt="2024-11-09T00:19:13.793" v="22808" actId="20577"/>
        <pc:sldMkLst>
          <pc:docMk/>
          <pc:sldMk cId="1606243452" sldId="753"/>
        </pc:sldMkLst>
        <pc:spChg chg="mod">
          <ac:chgData name="Róbert Konka" userId="5cba666189da53c9" providerId="LiveId" clId="{8290CF85-BE80-44BE-B162-81798A80446F}" dt="2024-11-08T22:49:50.020" v="22081" actId="20577"/>
          <ac:spMkLst>
            <pc:docMk/>
            <pc:sldMk cId="1606243452" sldId="753"/>
            <ac:spMk id="2" creationId="{6AF51BCA-4A2A-6334-869E-C06C53B23E14}"/>
          </ac:spMkLst>
        </pc:spChg>
        <pc:spChg chg="mod">
          <ac:chgData name="Róbert Konka" userId="5cba666189da53c9" providerId="LiveId" clId="{8290CF85-BE80-44BE-B162-81798A80446F}" dt="2024-11-06T23:20:44.086" v="16808" actId="6549"/>
          <ac:spMkLst>
            <pc:docMk/>
            <pc:sldMk cId="1606243452" sldId="753"/>
            <ac:spMk id="3" creationId="{FBABDF08-B652-456D-AC52-EB25D2098C12}"/>
          </ac:spMkLst>
        </pc:spChg>
        <pc:spChg chg="add mod">
          <ac:chgData name="Róbert Konka" userId="5cba666189da53c9" providerId="LiveId" clId="{8290CF85-BE80-44BE-B162-81798A80446F}" dt="2024-11-06T23:20:23.183" v="16800" actId="1076"/>
          <ac:spMkLst>
            <pc:docMk/>
            <pc:sldMk cId="1606243452" sldId="753"/>
            <ac:spMk id="4" creationId="{46D364FD-E6FF-E0C7-F5E3-F54AADAB4443}"/>
          </ac:spMkLst>
        </pc:spChg>
        <pc:spChg chg="add mod">
          <ac:chgData name="Róbert Konka" userId="5cba666189da53c9" providerId="LiveId" clId="{8290CF85-BE80-44BE-B162-81798A80446F}" dt="2024-11-06T23:19:57.970" v="16794" actId="1076"/>
          <ac:spMkLst>
            <pc:docMk/>
            <pc:sldMk cId="1606243452" sldId="753"/>
            <ac:spMk id="5" creationId="{B63A7128-284B-97DD-F2E7-3D34C4930DEE}"/>
          </ac:spMkLst>
        </pc:spChg>
        <pc:spChg chg="add mod">
          <ac:chgData name="Róbert Konka" userId="5cba666189da53c9" providerId="LiveId" clId="{8290CF85-BE80-44BE-B162-81798A80446F}" dt="2024-11-09T00:15:34.349" v="22762" actId="20577"/>
          <ac:spMkLst>
            <pc:docMk/>
            <pc:sldMk cId="1606243452" sldId="753"/>
            <ac:spMk id="6" creationId="{51BA9463-35CE-42F6-9BE9-80DF6545B56E}"/>
          </ac:spMkLst>
        </pc:spChg>
        <pc:spChg chg="add mod">
          <ac:chgData name="Róbert Konka" userId="5cba666189da53c9" providerId="LiveId" clId="{8290CF85-BE80-44BE-B162-81798A80446F}" dt="2024-11-09T00:16:41.862" v="22782" actId="20577"/>
          <ac:spMkLst>
            <pc:docMk/>
            <pc:sldMk cId="1606243452" sldId="753"/>
            <ac:spMk id="7" creationId="{D3616AC6-6C4B-83AE-2595-76BBD8EE9D4E}"/>
          </ac:spMkLst>
        </pc:spChg>
        <pc:spChg chg="add mod">
          <ac:chgData name="Róbert Konka" userId="5cba666189da53c9" providerId="LiveId" clId="{8290CF85-BE80-44BE-B162-81798A80446F}" dt="2024-11-09T00:19:13.793" v="22808" actId="20577"/>
          <ac:spMkLst>
            <pc:docMk/>
            <pc:sldMk cId="1606243452" sldId="753"/>
            <ac:spMk id="8" creationId="{A701D5A3-F93B-DCCB-4D83-4EBEE97C7BC7}"/>
          </ac:spMkLst>
        </pc:spChg>
      </pc:sldChg>
      <pc:sldChg chg="addSp modSp add mod modAnim">
        <pc:chgData name="Róbert Konka" userId="5cba666189da53c9" providerId="LiveId" clId="{8290CF85-BE80-44BE-B162-81798A80446F}" dt="2024-11-08T22:50:22.017" v="22085" actId="6549"/>
        <pc:sldMkLst>
          <pc:docMk/>
          <pc:sldMk cId="1735088473" sldId="754"/>
        </pc:sldMkLst>
        <pc:spChg chg="mod">
          <ac:chgData name="Róbert Konka" userId="5cba666189da53c9" providerId="LiveId" clId="{8290CF85-BE80-44BE-B162-81798A80446F}" dt="2024-11-08T22:50:22.017" v="22085" actId="6549"/>
          <ac:spMkLst>
            <pc:docMk/>
            <pc:sldMk cId="1735088473" sldId="754"/>
            <ac:spMk id="2" creationId="{D8709023-D8F1-B35F-7840-8DF1341989CB}"/>
          </ac:spMkLst>
        </pc:spChg>
        <pc:spChg chg="add mod">
          <ac:chgData name="Róbert Konka" userId="5cba666189da53c9" providerId="LiveId" clId="{8290CF85-BE80-44BE-B162-81798A80446F}" dt="2024-11-06T23:22:40.167" v="16892" actId="20577"/>
          <ac:spMkLst>
            <pc:docMk/>
            <pc:sldMk cId="1735088473" sldId="754"/>
            <ac:spMk id="4" creationId="{3395516E-636E-CABB-E28B-F8105C5078C8}"/>
          </ac:spMkLst>
        </pc:spChg>
        <pc:spChg chg="add mod">
          <ac:chgData name="Róbert Konka" userId="5cba666189da53c9" providerId="LiveId" clId="{8290CF85-BE80-44BE-B162-81798A80446F}" dt="2024-11-06T23:22:16.933" v="16856" actId="1076"/>
          <ac:spMkLst>
            <pc:docMk/>
            <pc:sldMk cId="1735088473" sldId="754"/>
            <ac:spMk id="5" creationId="{A938E354-25C2-D554-1383-FAA0722AF186}"/>
          </ac:spMkLst>
        </pc:spChg>
        <pc:spChg chg="add mod">
          <ac:chgData name="Róbert Konka" userId="5cba666189da53c9" providerId="LiveId" clId="{8290CF85-BE80-44BE-B162-81798A80446F}" dt="2024-11-06T23:22:46.650" v="16893" actId="1076"/>
          <ac:spMkLst>
            <pc:docMk/>
            <pc:sldMk cId="1735088473" sldId="754"/>
            <ac:spMk id="6" creationId="{6E9EF39C-BB81-869E-5193-60073C1F306E}"/>
          </ac:spMkLst>
        </pc:spChg>
        <pc:spChg chg="add mod">
          <ac:chgData name="Róbert Konka" userId="5cba666189da53c9" providerId="LiveId" clId="{8290CF85-BE80-44BE-B162-81798A80446F}" dt="2024-11-06T23:22:56.385" v="16896" actId="1076"/>
          <ac:spMkLst>
            <pc:docMk/>
            <pc:sldMk cId="1735088473" sldId="754"/>
            <ac:spMk id="7" creationId="{8DB4EE3E-087D-A394-CDFA-CB02D2CF2394}"/>
          </ac:spMkLst>
        </pc:spChg>
        <pc:spChg chg="add mod">
          <ac:chgData name="Róbert Konka" userId="5cba666189da53c9" providerId="LiveId" clId="{8290CF85-BE80-44BE-B162-81798A80446F}" dt="2024-11-06T23:22:57.982" v="16897" actId="1076"/>
          <ac:spMkLst>
            <pc:docMk/>
            <pc:sldMk cId="1735088473" sldId="754"/>
            <ac:spMk id="8" creationId="{113EF3EA-49AA-5660-706C-DA7A9C108342}"/>
          </ac:spMkLst>
        </pc:spChg>
      </pc:sldChg>
      <pc:sldChg chg="addSp delSp modSp add mod delAnim modAnim">
        <pc:chgData name="Róbert Konka" userId="5cba666189da53c9" providerId="LiveId" clId="{8290CF85-BE80-44BE-B162-81798A80446F}" dt="2024-11-09T00:19:58.869" v="22811" actId="20577"/>
        <pc:sldMkLst>
          <pc:docMk/>
          <pc:sldMk cId="1100214356" sldId="755"/>
        </pc:sldMkLst>
        <pc:spChg chg="add mod">
          <ac:chgData name="Róbert Konka" userId="5cba666189da53c9" providerId="LiveId" clId="{8290CF85-BE80-44BE-B162-81798A80446F}" dt="2024-11-06T23:23:42.114" v="16908" actId="122"/>
          <ac:spMkLst>
            <pc:docMk/>
            <pc:sldMk cId="1100214356" sldId="755"/>
            <ac:spMk id="3" creationId="{1623A2B1-8206-6BD8-2544-9660D43BCB17}"/>
          </ac:spMkLst>
        </pc:spChg>
        <pc:spChg chg="add del mod">
          <ac:chgData name="Róbert Konka" userId="5cba666189da53c9" providerId="LiveId" clId="{8290CF85-BE80-44BE-B162-81798A80446F}" dt="2024-11-06T23:24:10.964" v="16911" actId="478"/>
          <ac:spMkLst>
            <pc:docMk/>
            <pc:sldMk cId="1100214356" sldId="755"/>
            <ac:spMk id="4" creationId="{6731EE73-8A79-2514-BC84-9F8127CF1CF7}"/>
          </ac:spMkLst>
        </pc:spChg>
        <pc:spChg chg="add mod">
          <ac:chgData name="Róbert Konka" userId="5cba666189da53c9" providerId="LiveId" clId="{8290CF85-BE80-44BE-B162-81798A80446F}" dt="2024-11-09T00:19:58.869" v="22811" actId="20577"/>
          <ac:spMkLst>
            <pc:docMk/>
            <pc:sldMk cId="1100214356" sldId="755"/>
            <ac:spMk id="5" creationId="{05349275-4FD8-8AC9-EA75-E01E3B84CC59}"/>
          </ac:spMkLst>
        </pc:spChg>
        <pc:spChg chg="add mod">
          <ac:chgData name="Róbert Konka" userId="5cba666189da53c9" providerId="LiveId" clId="{8290CF85-BE80-44BE-B162-81798A80446F}" dt="2024-11-06T23:24:29.689" v="16926" actId="20577"/>
          <ac:spMkLst>
            <pc:docMk/>
            <pc:sldMk cId="1100214356" sldId="755"/>
            <ac:spMk id="6" creationId="{3BEB3385-33D4-8029-7C05-0EC0E6DEB887}"/>
          </ac:spMkLst>
        </pc:spChg>
        <pc:spChg chg="add mod">
          <ac:chgData name="Róbert Konka" userId="5cba666189da53c9" providerId="LiveId" clId="{8290CF85-BE80-44BE-B162-81798A80446F}" dt="2024-11-09T00:19:43.588" v="22810" actId="20577"/>
          <ac:spMkLst>
            <pc:docMk/>
            <pc:sldMk cId="1100214356" sldId="755"/>
            <ac:spMk id="8" creationId="{D8D47829-9EDC-B4DA-5BE7-FCFD7D57EFE9}"/>
          </ac:spMkLst>
        </pc:spChg>
        <pc:spChg chg="add mod">
          <ac:chgData name="Róbert Konka" userId="5cba666189da53c9" providerId="LiveId" clId="{8290CF85-BE80-44BE-B162-81798A80446F}" dt="2024-11-06T23:24:44.909" v="16945" actId="20577"/>
          <ac:spMkLst>
            <pc:docMk/>
            <pc:sldMk cId="1100214356" sldId="755"/>
            <ac:spMk id="9" creationId="{F58B93AA-C8AE-5864-50FB-86A6ABF8CBCC}"/>
          </ac:spMkLst>
        </pc:spChg>
      </pc:sldChg>
      <pc:sldChg chg="addSp delSp modSp add mod delAnim modAnim">
        <pc:chgData name="Róbert Konka" userId="5cba666189da53c9" providerId="LiveId" clId="{8290CF85-BE80-44BE-B162-81798A80446F}" dt="2024-11-07T21:36:56.914" v="21139"/>
        <pc:sldMkLst>
          <pc:docMk/>
          <pc:sldMk cId="64266341" sldId="756"/>
        </pc:sldMkLst>
        <pc:spChg chg="mod">
          <ac:chgData name="Róbert Konka" userId="5cba666189da53c9" providerId="LiveId" clId="{8290CF85-BE80-44BE-B162-81798A80446F}" dt="2024-11-06T23:29:52.778" v="16958" actId="14100"/>
          <ac:spMkLst>
            <pc:docMk/>
            <pc:sldMk cId="64266341" sldId="756"/>
            <ac:spMk id="2" creationId="{AEBB0008-08B7-FC36-AFF0-C751927ECD1E}"/>
          </ac:spMkLst>
        </pc:spChg>
        <pc:spChg chg="mod">
          <ac:chgData name="Róbert Konka" userId="5cba666189da53c9" providerId="LiveId" clId="{8290CF85-BE80-44BE-B162-81798A80446F}" dt="2024-11-06T23:27:46.460" v="16953" actId="207"/>
          <ac:spMkLst>
            <pc:docMk/>
            <pc:sldMk cId="64266341" sldId="756"/>
            <ac:spMk id="3" creationId="{AEAC829F-1668-CA65-28C3-1227A10C7C6D}"/>
          </ac:spMkLst>
        </pc:spChg>
        <pc:spChg chg="add del mod">
          <ac:chgData name="Róbert Konka" userId="5cba666189da53c9" providerId="LiveId" clId="{8290CF85-BE80-44BE-B162-81798A80446F}" dt="2024-11-06T23:27:38.853" v="16949" actId="478"/>
          <ac:spMkLst>
            <pc:docMk/>
            <pc:sldMk cId="64266341" sldId="756"/>
            <ac:spMk id="4" creationId="{3090515C-81BE-D939-1EAA-B7A2B691B2D1}"/>
          </ac:spMkLst>
        </pc:spChg>
        <pc:spChg chg="add mod">
          <ac:chgData name="Róbert Konka" userId="5cba666189da53c9" providerId="LiveId" clId="{8290CF85-BE80-44BE-B162-81798A80446F}" dt="2024-11-07T21:36:46.435" v="21138" actId="27636"/>
          <ac:spMkLst>
            <pc:docMk/>
            <pc:sldMk cId="64266341" sldId="756"/>
            <ac:spMk id="5" creationId="{EFCCC56C-6E0E-1119-4C2D-F836708F5D5C}"/>
          </ac:spMkLst>
        </pc:spChg>
      </pc:sldChg>
      <pc:sldChg chg="addSp modSp add mod modAnim">
        <pc:chgData name="Róbert Konka" userId="5cba666189da53c9" providerId="LiveId" clId="{8290CF85-BE80-44BE-B162-81798A80446F}" dt="2024-11-06T23:32:08.876" v="17062" actId="20577"/>
        <pc:sldMkLst>
          <pc:docMk/>
          <pc:sldMk cId="3734320746" sldId="757"/>
        </pc:sldMkLst>
        <pc:spChg chg="add mod">
          <ac:chgData name="Róbert Konka" userId="5cba666189da53c9" providerId="LiveId" clId="{8290CF85-BE80-44BE-B162-81798A80446F}" dt="2024-11-06T23:31:04.443" v="16983" actId="14100"/>
          <ac:spMkLst>
            <pc:docMk/>
            <pc:sldMk cId="3734320746" sldId="757"/>
            <ac:spMk id="4" creationId="{229DD04B-6196-A034-DACC-B7990D320E3A}"/>
          </ac:spMkLst>
        </pc:spChg>
        <pc:spChg chg="add mod">
          <ac:chgData name="Róbert Konka" userId="5cba666189da53c9" providerId="LiveId" clId="{8290CF85-BE80-44BE-B162-81798A80446F}" dt="2024-11-06T23:31:20.991" v="17000" actId="20577"/>
          <ac:spMkLst>
            <pc:docMk/>
            <pc:sldMk cId="3734320746" sldId="757"/>
            <ac:spMk id="5" creationId="{06661CC8-66B3-1D5A-B65B-A97942E3A85E}"/>
          </ac:spMkLst>
        </pc:spChg>
        <pc:spChg chg="add mod">
          <ac:chgData name="Róbert Konka" userId="5cba666189da53c9" providerId="LiveId" clId="{8290CF85-BE80-44BE-B162-81798A80446F}" dt="2024-11-06T23:31:32.916" v="17023" actId="20577"/>
          <ac:spMkLst>
            <pc:docMk/>
            <pc:sldMk cId="3734320746" sldId="757"/>
            <ac:spMk id="6" creationId="{92877989-8179-6CCB-8198-7B49E65C0B62}"/>
          </ac:spMkLst>
        </pc:spChg>
        <pc:spChg chg="add mod">
          <ac:chgData name="Róbert Konka" userId="5cba666189da53c9" providerId="LiveId" clId="{8290CF85-BE80-44BE-B162-81798A80446F}" dt="2024-11-06T23:31:50.231" v="17037" actId="20577"/>
          <ac:spMkLst>
            <pc:docMk/>
            <pc:sldMk cId="3734320746" sldId="757"/>
            <ac:spMk id="7" creationId="{17BC3EDF-C820-064D-78AB-DF5509D71316}"/>
          </ac:spMkLst>
        </pc:spChg>
        <pc:spChg chg="add mod">
          <ac:chgData name="Róbert Konka" userId="5cba666189da53c9" providerId="LiveId" clId="{8290CF85-BE80-44BE-B162-81798A80446F}" dt="2024-11-06T23:32:08.876" v="17062" actId="20577"/>
          <ac:spMkLst>
            <pc:docMk/>
            <pc:sldMk cId="3734320746" sldId="757"/>
            <ac:spMk id="8" creationId="{108977A4-0210-4612-4420-121F9F475A2B}"/>
          </ac:spMkLst>
        </pc:spChg>
      </pc:sldChg>
      <pc:sldChg chg="addSp modSp add del mod modAnim">
        <pc:chgData name="Róbert Konka" userId="5cba666189da53c9" providerId="LiveId" clId="{8290CF85-BE80-44BE-B162-81798A80446F}" dt="2024-11-08T23:25:43.233" v="22330" actId="47"/>
        <pc:sldMkLst>
          <pc:docMk/>
          <pc:sldMk cId="2687492419" sldId="758"/>
        </pc:sldMkLst>
        <pc:spChg chg="mod">
          <ac:chgData name="Róbert Konka" userId="5cba666189da53c9" providerId="LiveId" clId="{8290CF85-BE80-44BE-B162-81798A80446F}" dt="2024-11-06T23:33:39.402" v="17115" actId="20577"/>
          <ac:spMkLst>
            <pc:docMk/>
            <pc:sldMk cId="2687492419" sldId="758"/>
            <ac:spMk id="3" creationId="{255688D9-A3F8-7DB8-386D-3F7E638E32F1}"/>
          </ac:spMkLst>
        </pc:spChg>
        <pc:spChg chg="add mod">
          <ac:chgData name="Róbert Konka" userId="5cba666189da53c9" providerId="LiveId" clId="{8290CF85-BE80-44BE-B162-81798A80446F}" dt="2024-11-06T23:32:29.434" v="17068" actId="20577"/>
          <ac:spMkLst>
            <pc:docMk/>
            <pc:sldMk cId="2687492419" sldId="758"/>
            <ac:spMk id="9" creationId="{9AE30DA6-8D99-9ACC-AFBA-C14DED608363}"/>
          </ac:spMkLst>
        </pc:spChg>
        <pc:spChg chg="add mod">
          <ac:chgData name="Róbert Konka" userId="5cba666189da53c9" providerId="LiveId" clId="{8290CF85-BE80-44BE-B162-81798A80446F}" dt="2024-11-06T23:32:51.541" v="17079" actId="20577"/>
          <ac:spMkLst>
            <pc:docMk/>
            <pc:sldMk cId="2687492419" sldId="758"/>
            <ac:spMk id="10" creationId="{B3345888-B44D-8EBF-4ED1-95F0E60CCC55}"/>
          </ac:spMkLst>
        </pc:spChg>
        <pc:spChg chg="add mod">
          <ac:chgData name="Róbert Konka" userId="5cba666189da53c9" providerId="LiveId" clId="{8290CF85-BE80-44BE-B162-81798A80446F}" dt="2024-11-06T23:32:58.428" v="17088" actId="20577"/>
          <ac:spMkLst>
            <pc:docMk/>
            <pc:sldMk cId="2687492419" sldId="758"/>
            <ac:spMk id="11" creationId="{202BF500-CC14-F1C0-7F1C-2C0861E8E599}"/>
          </ac:spMkLst>
        </pc:spChg>
        <pc:spChg chg="add mod">
          <ac:chgData name="Róbert Konka" userId="5cba666189da53c9" providerId="LiveId" clId="{8290CF85-BE80-44BE-B162-81798A80446F}" dt="2024-11-06T23:33:22.386" v="17096" actId="20577"/>
          <ac:spMkLst>
            <pc:docMk/>
            <pc:sldMk cId="2687492419" sldId="758"/>
            <ac:spMk id="12" creationId="{4367FF8D-67FF-0091-8124-055195D1B4EA}"/>
          </ac:spMkLst>
        </pc:spChg>
        <pc:spChg chg="add mod">
          <ac:chgData name="Róbert Konka" userId="5cba666189da53c9" providerId="LiveId" clId="{8290CF85-BE80-44BE-B162-81798A80446F}" dt="2024-11-06T23:33:32.035" v="17108" actId="20577"/>
          <ac:spMkLst>
            <pc:docMk/>
            <pc:sldMk cId="2687492419" sldId="758"/>
            <ac:spMk id="13" creationId="{B959EAC5-F273-F7CC-4302-0BFD003CF876}"/>
          </ac:spMkLst>
        </pc:spChg>
        <pc:picChg chg="mod">
          <ac:chgData name="Róbert Konka" userId="5cba666189da53c9" providerId="LiveId" clId="{8290CF85-BE80-44BE-B162-81798A80446F}" dt="2024-11-06T23:33:41.345" v="17116" actId="1076"/>
          <ac:picMkLst>
            <pc:docMk/>
            <pc:sldMk cId="2687492419" sldId="758"/>
            <ac:picMk id="4" creationId="{E91240DC-1AE8-B278-ED74-5BD3BE590852}"/>
          </ac:picMkLst>
        </pc:picChg>
        <pc:picChg chg="mod">
          <ac:chgData name="Róbert Konka" userId="5cba666189da53c9" providerId="LiveId" clId="{8290CF85-BE80-44BE-B162-81798A80446F}" dt="2024-11-06T23:33:45.533" v="17118" actId="1076"/>
          <ac:picMkLst>
            <pc:docMk/>
            <pc:sldMk cId="2687492419" sldId="758"/>
            <ac:picMk id="5" creationId="{58353DF1-D105-A276-EDD8-CF56B810053C}"/>
          </ac:picMkLst>
        </pc:picChg>
        <pc:picChg chg="mod">
          <ac:chgData name="Róbert Konka" userId="5cba666189da53c9" providerId="LiveId" clId="{8290CF85-BE80-44BE-B162-81798A80446F}" dt="2024-11-06T23:33:52.094" v="17120" actId="1076"/>
          <ac:picMkLst>
            <pc:docMk/>
            <pc:sldMk cId="2687492419" sldId="758"/>
            <ac:picMk id="6" creationId="{5033D3A8-0F22-F48F-DBEB-E0C9F2E2E4D6}"/>
          </ac:picMkLst>
        </pc:picChg>
        <pc:picChg chg="mod">
          <ac:chgData name="Róbert Konka" userId="5cba666189da53c9" providerId="LiveId" clId="{8290CF85-BE80-44BE-B162-81798A80446F}" dt="2024-11-06T23:33:42.990" v="17117" actId="1076"/>
          <ac:picMkLst>
            <pc:docMk/>
            <pc:sldMk cId="2687492419" sldId="758"/>
            <ac:picMk id="7" creationId="{4869965E-AAD8-91B7-2EA6-145BC6C6DC37}"/>
          </ac:picMkLst>
        </pc:picChg>
        <pc:picChg chg="mod">
          <ac:chgData name="Róbert Konka" userId="5cba666189da53c9" providerId="LiveId" clId="{8290CF85-BE80-44BE-B162-81798A80446F}" dt="2024-11-06T23:33:48.727" v="17119" actId="1076"/>
          <ac:picMkLst>
            <pc:docMk/>
            <pc:sldMk cId="2687492419" sldId="758"/>
            <ac:picMk id="8" creationId="{F185E548-4DF6-C09F-0149-AFA71301E4ED}"/>
          </ac:picMkLst>
        </pc:picChg>
      </pc:sldChg>
      <pc:sldChg chg="addSp delSp modSp add mod delAnim modAnim">
        <pc:chgData name="Róbert Konka" userId="5cba666189da53c9" providerId="LiveId" clId="{8290CF85-BE80-44BE-B162-81798A80446F}" dt="2024-11-08T22:58:59.154" v="22166"/>
        <pc:sldMkLst>
          <pc:docMk/>
          <pc:sldMk cId="3482462937" sldId="759"/>
        </pc:sldMkLst>
        <pc:spChg chg="mod">
          <ac:chgData name="Róbert Konka" userId="5cba666189da53c9" providerId="LiveId" clId="{8290CF85-BE80-44BE-B162-81798A80446F}" dt="2024-11-08T22:58:59.154" v="22166"/>
          <ac:spMkLst>
            <pc:docMk/>
            <pc:sldMk cId="3482462937" sldId="759"/>
            <ac:spMk id="2" creationId="{D2293430-F1E2-5959-7DA9-0F5E7FEB1DA2}"/>
          </ac:spMkLst>
        </pc:spChg>
        <pc:spChg chg="add mod">
          <ac:chgData name="Róbert Konka" userId="5cba666189da53c9" providerId="LiveId" clId="{8290CF85-BE80-44BE-B162-81798A80446F}" dt="2024-11-06T23:34:48.106" v="17131" actId="1076"/>
          <ac:spMkLst>
            <pc:docMk/>
            <pc:sldMk cId="3482462937" sldId="759"/>
            <ac:spMk id="10" creationId="{8D0C325E-1343-36A7-8D34-8DC8607FD8E9}"/>
          </ac:spMkLst>
        </pc:spChg>
        <pc:spChg chg="add del mod">
          <ac:chgData name="Róbert Konka" userId="5cba666189da53c9" providerId="LiveId" clId="{8290CF85-BE80-44BE-B162-81798A80446F}" dt="2024-11-06T23:34:53.722" v="17133" actId="478"/>
          <ac:spMkLst>
            <pc:docMk/>
            <pc:sldMk cId="3482462937" sldId="759"/>
            <ac:spMk id="11" creationId="{A7779729-4AE6-C951-3DBB-1B915C616C14}"/>
          </ac:spMkLst>
        </pc:spChg>
        <pc:spChg chg="add mod">
          <ac:chgData name="Róbert Konka" userId="5cba666189da53c9" providerId="LiveId" clId="{8290CF85-BE80-44BE-B162-81798A80446F}" dt="2024-11-07T21:37:54.163" v="21149" actId="1076"/>
          <ac:spMkLst>
            <pc:docMk/>
            <pc:sldMk cId="3482462937" sldId="759"/>
            <ac:spMk id="12" creationId="{05280CE2-F6D1-FB89-9FEB-E92BAE1F9FC6}"/>
          </ac:spMkLst>
        </pc:spChg>
        <pc:spChg chg="add mod">
          <ac:chgData name="Róbert Konka" userId="5cba666189da53c9" providerId="LiveId" clId="{8290CF85-BE80-44BE-B162-81798A80446F}" dt="2024-11-06T23:35:20.133" v="17154" actId="20577"/>
          <ac:spMkLst>
            <pc:docMk/>
            <pc:sldMk cId="3482462937" sldId="759"/>
            <ac:spMk id="14" creationId="{DDD6A94A-9E36-0B37-1ED2-726169A1B94D}"/>
          </ac:spMkLst>
        </pc:spChg>
        <pc:spChg chg="add mod">
          <ac:chgData name="Róbert Konka" userId="5cba666189da53c9" providerId="LiveId" clId="{8290CF85-BE80-44BE-B162-81798A80446F}" dt="2024-11-07T21:26:30.605" v="21097" actId="20577"/>
          <ac:spMkLst>
            <pc:docMk/>
            <pc:sldMk cId="3482462937" sldId="759"/>
            <ac:spMk id="16" creationId="{0DAF7550-8A5D-6AA3-2396-CE3179415728}"/>
          </ac:spMkLst>
        </pc:spChg>
        <pc:spChg chg="add mod">
          <ac:chgData name="Róbert Konka" userId="5cba666189da53c9" providerId="LiveId" clId="{8290CF85-BE80-44BE-B162-81798A80446F}" dt="2024-11-06T23:35:53.451" v="17166" actId="20577"/>
          <ac:spMkLst>
            <pc:docMk/>
            <pc:sldMk cId="3482462937" sldId="759"/>
            <ac:spMk id="18" creationId="{321D5224-16C1-2CC0-633C-608D385C9736}"/>
          </ac:spMkLst>
        </pc:spChg>
      </pc:sldChg>
      <pc:sldChg chg="addSp delSp modSp add mod modAnim">
        <pc:chgData name="Róbert Konka" userId="5cba666189da53c9" providerId="LiveId" clId="{8290CF85-BE80-44BE-B162-81798A80446F}" dt="2024-11-07T21:38:57.427" v="21159"/>
        <pc:sldMkLst>
          <pc:docMk/>
          <pc:sldMk cId="2499814442" sldId="760"/>
        </pc:sldMkLst>
        <pc:spChg chg="add mod">
          <ac:chgData name="Róbert Konka" userId="5cba666189da53c9" providerId="LiveId" clId="{8290CF85-BE80-44BE-B162-81798A80446F}" dt="2024-11-07T21:38:50.638" v="21158" actId="27636"/>
          <ac:spMkLst>
            <pc:docMk/>
            <pc:sldMk cId="2499814442" sldId="760"/>
            <ac:spMk id="4" creationId="{31D9DDBF-F413-EC67-60F5-6D89C7C6096B}"/>
          </ac:spMkLst>
        </pc:spChg>
        <pc:spChg chg="add del mod">
          <ac:chgData name="Róbert Konka" userId="5cba666189da53c9" providerId="LiveId" clId="{8290CF85-BE80-44BE-B162-81798A80446F}" dt="2024-11-06T23:38:46.372" v="17191" actId="478"/>
          <ac:spMkLst>
            <pc:docMk/>
            <pc:sldMk cId="2499814442" sldId="760"/>
            <ac:spMk id="5" creationId="{9AB1369B-C3A9-4C7B-5B41-534968D6BE8A}"/>
          </ac:spMkLst>
        </pc:spChg>
        <pc:spChg chg="add mod">
          <ac:chgData name="Róbert Konka" userId="5cba666189da53c9" providerId="LiveId" clId="{8290CF85-BE80-44BE-B162-81798A80446F}" dt="2024-11-06T23:42:07.188" v="17305" actId="947"/>
          <ac:spMkLst>
            <pc:docMk/>
            <pc:sldMk cId="2499814442" sldId="760"/>
            <ac:spMk id="7" creationId="{59D97CA1-E3B9-D5DB-6AD4-7AFBD05BE31F}"/>
          </ac:spMkLst>
        </pc:spChg>
      </pc:sldChg>
      <pc:sldChg chg="addSp modSp add mod modAnim">
        <pc:chgData name="Róbert Konka" userId="5cba666189da53c9" providerId="LiveId" clId="{8290CF85-BE80-44BE-B162-81798A80446F}" dt="2024-11-07T21:39:20.995" v="21160"/>
        <pc:sldMkLst>
          <pc:docMk/>
          <pc:sldMk cId="1084909349" sldId="761"/>
        </pc:sldMkLst>
        <pc:spChg chg="add mod">
          <ac:chgData name="Róbert Konka" userId="5cba666189da53c9" providerId="LiveId" clId="{8290CF85-BE80-44BE-B162-81798A80446F}" dt="2024-11-07T21:21:31.547" v="21096" actId="20577"/>
          <ac:spMkLst>
            <pc:docMk/>
            <pc:sldMk cId="1084909349" sldId="761"/>
            <ac:spMk id="4" creationId="{567DF1E2-4B2C-D566-7DC0-52334D721AE0}"/>
          </ac:spMkLst>
        </pc:spChg>
      </pc:sldChg>
      <pc:sldChg chg="addSp modSp add mod modAnim">
        <pc:chgData name="Róbert Konka" userId="5cba666189da53c9" providerId="LiveId" clId="{8290CF85-BE80-44BE-B162-81798A80446F}" dt="2024-11-08T23:29:15.966" v="22342"/>
        <pc:sldMkLst>
          <pc:docMk/>
          <pc:sldMk cId="3590057949" sldId="762"/>
        </pc:sldMkLst>
        <pc:spChg chg="add mod">
          <ac:chgData name="Róbert Konka" userId="5cba666189da53c9" providerId="LiveId" clId="{8290CF85-BE80-44BE-B162-81798A80446F}" dt="2024-11-06T23:44:30.310" v="17356" actId="14100"/>
          <ac:spMkLst>
            <pc:docMk/>
            <pc:sldMk cId="3590057949" sldId="762"/>
            <ac:spMk id="4" creationId="{94D9AA28-DA1E-34E9-A1EB-42F5190F728B}"/>
          </ac:spMkLst>
        </pc:spChg>
        <pc:spChg chg="add mod">
          <ac:chgData name="Róbert Konka" userId="5cba666189da53c9" providerId="LiveId" clId="{8290CF85-BE80-44BE-B162-81798A80446F}" dt="2024-11-06T23:43:52.225" v="17345" actId="20577"/>
          <ac:spMkLst>
            <pc:docMk/>
            <pc:sldMk cId="3590057949" sldId="762"/>
            <ac:spMk id="5" creationId="{4F62B4B6-85EC-E5F1-59F3-5F9623990C40}"/>
          </ac:spMkLst>
        </pc:spChg>
        <pc:spChg chg="add mod">
          <ac:chgData name="Róbert Konka" userId="5cba666189da53c9" providerId="LiveId" clId="{8290CF85-BE80-44BE-B162-81798A80446F}" dt="2024-11-06T23:44:21.331" v="17355" actId="1076"/>
          <ac:spMkLst>
            <pc:docMk/>
            <pc:sldMk cId="3590057949" sldId="762"/>
            <ac:spMk id="6" creationId="{A93A9664-0EEE-5388-1422-87DA7D05EA13}"/>
          </ac:spMkLst>
        </pc:spChg>
      </pc:sldChg>
      <pc:sldChg chg="addSp delSp modSp add mod modAnim">
        <pc:chgData name="Róbert Konka" userId="5cba666189da53c9" providerId="LiveId" clId="{8290CF85-BE80-44BE-B162-81798A80446F}" dt="2024-11-07T21:43:47.457" v="21202"/>
        <pc:sldMkLst>
          <pc:docMk/>
          <pc:sldMk cId="2267298219" sldId="763"/>
        </pc:sldMkLst>
        <pc:spChg chg="mod">
          <ac:chgData name="Róbert Konka" userId="5cba666189da53c9" providerId="LiveId" clId="{8290CF85-BE80-44BE-B162-81798A80446F}" dt="2024-11-07T21:41:48.049" v="21193" actId="14100"/>
          <ac:spMkLst>
            <pc:docMk/>
            <pc:sldMk cId="2267298219" sldId="763"/>
            <ac:spMk id="3" creationId="{FD631480-D720-4C1A-97A0-1B17844B93AD}"/>
          </ac:spMkLst>
        </pc:spChg>
        <pc:spChg chg="add del mod">
          <ac:chgData name="Róbert Konka" userId="5cba666189da53c9" providerId="LiveId" clId="{8290CF85-BE80-44BE-B162-81798A80446F}" dt="2024-11-07T21:40:40.976" v="21175" actId="478"/>
          <ac:spMkLst>
            <pc:docMk/>
            <pc:sldMk cId="2267298219" sldId="763"/>
            <ac:spMk id="4" creationId="{A2EE5F0F-477C-9078-84A4-1DE2776B18C8}"/>
          </ac:spMkLst>
        </pc:spChg>
        <pc:spChg chg="add del mod">
          <ac:chgData name="Róbert Konka" userId="5cba666189da53c9" providerId="LiveId" clId="{8290CF85-BE80-44BE-B162-81798A80446F}" dt="2024-11-07T21:41:27.794" v="21189" actId="478"/>
          <ac:spMkLst>
            <pc:docMk/>
            <pc:sldMk cId="2267298219" sldId="763"/>
            <ac:spMk id="5" creationId="{16F5424C-C7AD-D4C9-276D-A1214F6C9300}"/>
          </ac:spMkLst>
        </pc:spChg>
        <pc:spChg chg="add mod">
          <ac:chgData name="Róbert Konka" userId="5cba666189da53c9" providerId="LiveId" clId="{8290CF85-BE80-44BE-B162-81798A80446F}" dt="2024-11-07T21:42:50.784" v="21201" actId="20577"/>
          <ac:spMkLst>
            <pc:docMk/>
            <pc:sldMk cId="2267298219" sldId="763"/>
            <ac:spMk id="6" creationId="{08842502-ED60-C0CF-DB0A-747C64A64502}"/>
          </ac:spMkLst>
        </pc:spChg>
      </pc:sldChg>
      <pc:sldChg chg="addSp modSp add mod modAnim">
        <pc:chgData name="Róbert Konka" userId="5cba666189da53c9" providerId="LiveId" clId="{8290CF85-BE80-44BE-B162-81798A80446F}" dt="2024-11-08T23:29:39.317" v="22343"/>
        <pc:sldMkLst>
          <pc:docMk/>
          <pc:sldMk cId="3409937969" sldId="764"/>
        </pc:sldMkLst>
        <pc:spChg chg="add mod">
          <ac:chgData name="Róbert Konka" userId="5cba666189da53c9" providerId="LiveId" clId="{8290CF85-BE80-44BE-B162-81798A80446F}" dt="2024-11-06T23:46:05.228" v="17432" actId="1076"/>
          <ac:spMkLst>
            <pc:docMk/>
            <pc:sldMk cId="3409937969" sldId="764"/>
            <ac:spMk id="4" creationId="{BFEE85C2-A133-3B9F-B4C4-E76714F2C011}"/>
          </ac:spMkLst>
        </pc:spChg>
        <pc:spChg chg="add mod">
          <ac:chgData name="Róbert Konka" userId="5cba666189da53c9" providerId="LiveId" clId="{8290CF85-BE80-44BE-B162-81798A80446F}" dt="2024-11-06T23:46:01.010" v="17431" actId="27636"/>
          <ac:spMkLst>
            <pc:docMk/>
            <pc:sldMk cId="3409937969" sldId="764"/>
            <ac:spMk id="5" creationId="{B630D8DB-9BAA-1B10-C1CF-66DBC6603910}"/>
          </ac:spMkLst>
        </pc:spChg>
        <pc:spChg chg="add mod">
          <ac:chgData name="Róbert Konka" userId="5cba666189da53c9" providerId="LiveId" clId="{8290CF85-BE80-44BE-B162-81798A80446F}" dt="2024-11-06T23:46:45.005" v="17475" actId="20577"/>
          <ac:spMkLst>
            <pc:docMk/>
            <pc:sldMk cId="3409937969" sldId="764"/>
            <ac:spMk id="6" creationId="{9D66828D-B19C-842D-FAA4-CED9EC94FA72}"/>
          </ac:spMkLst>
        </pc:spChg>
        <pc:spChg chg="add mod">
          <ac:chgData name="Róbert Konka" userId="5cba666189da53c9" providerId="LiveId" clId="{8290CF85-BE80-44BE-B162-81798A80446F}" dt="2024-11-06T23:46:26.830" v="17463" actId="20577"/>
          <ac:spMkLst>
            <pc:docMk/>
            <pc:sldMk cId="3409937969" sldId="764"/>
            <ac:spMk id="7" creationId="{D02834FB-B5CF-A197-2173-30AD734C6026}"/>
          </ac:spMkLst>
        </pc:spChg>
        <pc:spChg chg="add mod">
          <ac:chgData name="Róbert Konka" userId="5cba666189da53c9" providerId="LiveId" clId="{8290CF85-BE80-44BE-B162-81798A80446F}" dt="2024-11-06T23:46:52.143" v="17489" actId="27636"/>
          <ac:spMkLst>
            <pc:docMk/>
            <pc:sldMk cId="3409937969" sldId="764"/>
            <ac:spMk id="8" creationId="{18CC2134-9BE6-71A2-F868-09E3E4398F2E}"/>
          </ac:spMkLst>
        </pc:spChg>
      </pc:sldChg>
      <pc:sldChg chg="addSp modSp add mod modAnim">
        <pc:chgData name="Róbert Konka" userId="5cba666189da53c9" providerId="LiveId" clId="{8290CF85-BE80-44BE-B162-81798A80446F}" dt="2024-11-07T23:53:05.653" v="22009" actId="27636"/>
        <pc:sldMkLst>
          <pc:docMk/>
          <pc:sldMk cId="2120437870" sldId="765"/>
        </pc:sldMkLst>
        <pc:spChg chg="add mod">
          <ac:chgData name="Róbert Konka" userId="5cba666189da53c9" providerId="LiveId" clId="{8290CF85-BE80-44BE-B162-81798A80446F}" dt="2024-11-06T23:47:13.319" v="17510" actId="122"/>
          <ac:spMkLst>
            <pc:docMk/>
            <pc:sldMk cId="2120437870" sldId="765"/>
            <ac:spMk id="8" creationId="{1D204E35-8ACE-DFA2-9A8F-B6C27263A3A9}"/>
          </ac:spMkLst>
        </pc:spChg>
        <pc:spChg chg="mod">
          <ac:chgData name="Róbert Konka" userId="5cba666189da53c9" providerId="LiveId" clId="{8290CF85-BE80-44BE-B162-81798A80446F}" dt="2024-11-07T23:53:05.653" v="22009" actId="27636"/>
          <ac:spMkLst>
            <pc:docMk/>
            <pc:sldMk cId="2120437870" sldId="765"/>
            <ac:spMk id="11" creationId="{85001FC5-49EB-2726-583A-563246617454}"/>
          </ac:spMkLst>
        </pc:spChg>
        <pc:spChg chg="add mod">
          <ac:chgData name="Róbert Konka" userId="5cba666189da53c9" providerId="LiveId" clId="{8290CF85-BE80-44BE-B162-81798A80446F}" dt="2024-11-06T23:47:28.176" v="17532" actId="14100"/>
          <ac:spMkLst>
            <pc:docMk/>
            <pc:sldMk cId="2120437870" sldId="765"/>
            <ac:spMk id="13" creationId="{7B90FA6B-B151-2572-BDEA-7BD63EF719A7}"/>
          </ac:spMkLst>
        </pc:spChg>
        <pc:spChg chg="add mod">
          <ac:chgData name="Róbert Konka" userId="5cba666189da53c9" providerId="LiveId" clId="{8290CF85-BE80-44BE-B162-81798A80446F}" dt="2024-11-06T23:47:40.242" v="17548" actId="20577"/>
          <ac:spMkLst>
            <pc:docMk/>
            <pc:sldMk cId="2120437870" sldId="765"/>
            <ac:spMk id="14" creationId="{31B376D6-960F-120F-B72F-3D222F18E470}"/>
          </ac:spMkLst>
        </pc:spChg>
        <pc:spChg chg="add mod">
          <ac:chgData name="Róbert Konka" userId="5cba666189da53c9" providerId="LiveId" clId="{8290CF85-BE80-44BE-B162-81798A80446F}" dt="2024-11-06T23:47:48.541" v="17559" actId="20577"/>
          <ac:spMkLst>
            <pc:docMk/>
            <pc:sldMk cId="2120437870" sldId="765"/>
            <ac:spMk id="16" creationId="{05B8B00F-B72A-BD03-DD42-F6133C9FD042}"/>
          </ac:spMkLst>
        </pc:spChg>
        <pc:spChg chg="add mod">
          <ac:chgData name="Róbert Konka" userId="5cba666189da53c9" providerId="LiveId" clId="{8290CF85-BE80-44BE-B162-81798A80446F}" dt="2024-11-06T23:48:07.271" v="17575" actId="313"/>
          <ac:spMkLst>
            <pc:docMk/>
            <pc:sldMk cId="2120437870" sldId="765"/>
            <ac:spMk id="17" creationId="{2A955AFB-932C-26EA-8E7E-8FF52723E070}"/>
          </ac:spMkLst>
        </pc:spChg>
      </pc:sldChg>
      <pc:sldChg chg="addSp modSp add mod modAnim">
        <pc:chgData name="Róbert Konka" userId="5cba666189da53c9" providerId="LiveId" clId="{8290CF85-BE80-44BE-B162-81798A80446F}" dt="2024-11-07T21:45:25.402" v="21203"/>
        <pc:sldMkLst>
          <pc:docMk/>
          <pc:sldMk cId="387168627" sldId="766"/>
        </pc:sldMkLst>
        <pc:spChg chg="mod">
          <ac:chgData name="Róbert Konka" userId="5cba666189da53c9" providerId="LiveId" clId="{8290CF85-BE80-44BE-B162-81798A80446F}" dt="2024-11-06T23:48:24.996" v="17580" actId="1076"/>
          <ac:spMkLst>
            <pc:docMk/>
            <pc:sldMk cId="387168627" sldId="766"/>
            <ac:spMk id="2" creationId="{3F9DC16C-723F-2505-23BC-9CD1FC2F2F00}"/>
          </ac:spMkLst>
        </pc:spChg>
        <pc:spChg chg="add mod">
          <ac:chgData name="Róbert Konka" userId="5cba666189da53c9" providerId="LiveId" clId="{8290CF85-BE80-44BE-B162-81798A80446F}" dt="2024-11-07T11:30:21.749" v="21048" actId="20577"/>
          <ac:spMkLst>
            <pc:docMk/>
            <pc:sldMk cId="387168627" sldId="766"/>
            <ac:spMk id="4" creationId="{E2152626-AE83-7578-A5D2-7D1C979CAE12}"/>
          </ac:spMkLst>
        </pc:spChg>
      </pc:sldChg>
      <pc:sldChg chg="addSp delSp modSp add mod modAnim">
        <pc:chgData name="Róbert Konka" userId="5cba666189da53c9" providerId="LiveId" clId="{8290CF85-BE80-44BE-B162-81798A80446F}" dt="2024-11-06T23:52:06.489" v="17780" actId="478"/>
        <pc:sldMkLst>
          <pc:docMk/>
          <pc:sldMk cId="2494424108" sldId="767"/>
        </pc:sldMkLst>
        <pc:spChg chg="mod">
          <ac:chgData name="Róbert Konka" userId="5cba666189da53c9" providerId="LiveId" clId="{8290CF85-BE80-44BE-B162-81798A80446F}" dt="2024-11-06T23:48:50.788" v="17584" actId="1076"/>
          <ac:spMkLst>
            <pc:docMk/>
            <pc:sldMk cId="2494424108" sldId="767"/>
            <ac:spMk id="3" creationId="{A00F4D74-B9F7-CADA-79A4-17200D1F1EAF}"/>
          </ac:spMkLst>
        </pc:spChg>
        <pc:spChg chg="del">
          <ac:chgData name="Róbert Konka" userId="5cba666189da53c9" providerId="LiveId" clId="{8290CF85-BE80-44BE-B162-81798A80446F}" dt="2024-11-06T23:48:47.897" v="17582" actId="478"/>
          <ac:spMkLst>
            <pc:docMk/>
            <pc:sldMk cId="2494424108" sldId="767"/>
            <ac:spMk id="4" creationId="{31CEA359-E52F-65C3-8D5B-1CD6A20BF7F0}"/>
          </ac:spMkLst>
        </pc:spChg>
        <pc:spChg chg="add del mod">
          <ac:chgData name="Róbert Konka" userId="5cba666189da53c9" providerId="LiveId" clId="{8290CF85-BE80-44BE-B162-81798A80446F}" dt="2024-11-06T23:52:06.489" v="17780" actId="478"/>
          <ac:spMkLst>
            <pc:docMk/>
            <pc:sldMk cId="2494424108" sldId="767"/>
            <ac:spMk id="5" creationId="{B3F02405-0BF7-E49B-A2D1-1B046D14E855}"/>
          </ac:spMkLst>
        </pc:spChg>
        <pc:spChg chg="add mod">
          <ac:chgData name="Róbert Konka" userId="5cba666189da53c9" providerId="LiveId" clId="{8290CF85-BE80-44BE-B162-81798A80446F}" dt="2024-11-06T23:49:39.311" v="17615" actId="27636"/>
          <ac:spMkLst>
            <pc:docMk/>
            <pc:sldMk cId="2494424108" sldId="767"/>
            <ac:spMk id="6" creationId="{8D16DBB4-4847-55A2-2564-97ADD43CA98F}"/>
          </ac:spMkLst>
        </pc:spChg>
        <pc:spChg chg="add mod">
          <ac:chgData name="Róbert Konka" userId="5cba666189da53c9" providerId="LiveId" clId="{8290CF85-BE80-44BE-B162-81798A80446F}" dt="2024-11-06T23:49:54.733" v="17644" actId="20577"/>
          <ac:spMkLst>
            <pc:docMk/>
            <pc:sldMk cId="2494424108" sldId="767"/>
            <ac:spMk id="8" creationId="{BF1CB58E-763A-7E56-9660-7D115D1FE7F9}"/>
          </ac:spMkLst>
        </pc:spChg>
        <pc:spChg chg="add mod">
          <ac:chgData name="Róbert Konka" userId="5cba666189da53c9" providerId="LiveId" clId="{8290CF85-BE80-44BE-B162-81798A80446F}" dt="2024-11-06T23:50:20.153" v="17692" actId="14100"/>
          <ac:spMkLst>
            <pc:docMk/>
            <pc:sldMk cId="2494424108" sldId="767"/>
            <ac:spMk id="12" creationId="{BE2F9A97-2F0C-6931-F355-2C8E7EBBE25F}"/>
          </ac:spMkLst>
        </pc:spChg>
        <pc:spChg chg="add mod">
          <ac:chgData name="Róbert Konka" userId="5cba666189da53c9" providerId="LiveId" clId="{8290CF85-BE80-44BE-B162-81798A80446F}" dt="2024-11-06T23:51:07.222" v="17766" actId="1076"/>
          <ac:spMkLst>
            <pc:docMk/>
            <pc:sldMk cId="2494424108" sldId="767"/>
            <ac:spMk id="13" creationId="{95040BD0-1099-E8DC-DC04-87857AD7BE68}"/>
          </ac:spMkLst>
        </pc:spChg>
        <pc:spChg chg="add mod">
          <ac:chgData name="Róbert Konka" userId="5cba666189da53c9" providerId="LiveId" clId="{8290CF85-BE80-44BE-B162-81798A80446F}" dt="2024-11-06T23:51:09.168" v="17767" actId="1076"/>
          <ac:spMkLst>
            <pc:docMk/>
            <pc:sldMk cId="2494424108" sldId="767"/>
            <ac:spMk id="14" creationId="{9CFBED25-077F-8F56-764F-40386D7662FA}"/>
          </ac:spMkLst>
        </pc:spChg>
      </pc:sldChg>
      <pc:sldChg chg="addSp modSp add mod modAnim">
        <pc:chgData name="Róbert Konka" userId="5cba666189da53c9" providerId="LiveId" clId="{8290CF85-BE80-44BE-B162-81798A80446F}" dt="2024-11-07T21:46:43.295" v="21208"/>
        <pc:sldMkLst>
          <pc:docMk/>
          <pc:sldMk cId="3009663741" sldId="768"/>
        </pc:sldMkLst>
        <pc:spChg chg="add mod">
          <ac:chgData name="Róbert Konka" userId="5cba666189da53c9" providerId="LiveId" clId="{8290CF85-BE80-44BE-B162-81798A80446F}" dt="2024-11-07T21:46:40.237" v="21207" actId="20577"/>
          <ac:spMkLst>
            <pc:docMk/>
            <pc:sldMk cId="3009663741" sldId="768"/>
            <ac:spMk id="4" creationId="{2EE8C393-C4D9-D6CD-3FC1-A6341C53AEA0}"/>
          </ac:spMkLst>
        </pc:spChg>
      </pc:sldChg>
      <pc:sldChg chg="addSp modSp add mod modAnim">
        <pc:chgData name="Róbert Konka" userId="5cba666189da53c9" providerId="LiveId" clId="{8290CF85-BE80-44BE-B162-81798A80446F}" dt="2024-11-07T21:46:58.713" v="21211"/>
        <pc:sldMkLst>
          <pc:docMk/>
          <pc:sldMk cId="3618319196" sldId="769"/>
        </pc:sldMkLst>
        <pc:spChg chg="add mod">
          <ac:chgData name="Róbert Konka" userId="5cba666189da53c9" providerId="LiveId" clId="{8290CF85-BE80-44BE-B162-81798A80446F}" dt="2024-11-07T21:46:55.791" v="21210" actId="20577"/>
          <ac:spMkLst>
            <pc:docMk/>
            <pc:sldMk cId="3618319196" sldId="769"/>
            <ac:spMk id="4" creationId="{705D6C44-03FD-AB9F-A1AA-26922ECA6D1C}"/>
          </ac:spMkLst>
        </pc:spChg>
      </pc:sldChg>
      <pc:sldChg chg="addSp delSp modSp add mod addAnim delAnim modAnim">
        <pc:chgData name="Róbert Konka" userId="5cba666189da53c9" providerId="LiveId" clId="{8290CF85-BE80-44BE-B162-81798A80446F}" dt="2024-11-07T21:47:26.548" v="21214"/>
        <pc:sldMkLst>
          <pc:docMk/>
          <pc:sldMk cId="2945364767" sldId="770"/>
        </pc:sldMkLst>
        <pc:spChg chg="mod">
          <ac:chgData name="Róbert Konka" userId="5cba666189da53c9" providerId="LiveId" clId="{8290CF85-BE80-44BE-B162-81798A80446F}" dt="2024-11-06T23:55:04.642" v="17987" actId="27636"/>
          <ac:spMkLst>
            <pc:docMk/>
            <pc:sldMk cId="2945364767" sldId="770"/>
            <ac:spMk id="3" creationId="{916E3F81-FB5F-7860-BDEE-DFC8422BBF95}"/>
          </ac:spMkLst>
        </pc:spChg>
        <pc:spChg chg="add mod">
          <ac:chgData name="Róbert Konka" userId="5cba666189da53c9" providerId="LiveId" clId="{8290CF85-BE80-44BE-B162-81798A80446F}" dt="2024-11-07T21:47:15.311" v="21213" actId="20577"/>
          <ac:spMkLst>
            <pc:docMk/>
            <pc:sldMk cId="2945364767" sldId="770"/>
            <ac:spMk id="4" creationId="{7BA1A12A-C5FB-7173-4E13-3ADCC883D2EB}"/>
          </ac:spMkLst>
        </pc:spChg>
        <pc:spChg chg="add del mod">
          <ac:chgData name="Róbert Konka" userId="5cba666189da53c9" providerId="LiveId" clId="{8290CF85-BE80-44BE-B162-81798A80446F}" dt="2024-11-06T23:55:30.071" v="17997" actId="1076"/>
          <ac:spMkLst>
            <pc:docMk/>
            <pc:sldMk cId="2945364767" sldId="770"/>
            <ac:spMk id="5" creationId="{47C56BB7-42D7-D479-D152-D9BE311B2764}"/>
          </ac:spMkLst>
        </pc:spChg>
        <pc:spChg chg="add del">
          <ac:chgData name="Róbert Konka" userId="5cba666189da53c9" providerId="LiveId" clId="{8290CF85-BE80-44BE-B162-81798A80446F}" dt="2024-11-06T23:53:19.803" v="17871" actId="22"/>
          <ac:spMkLst>
            <pc:docMk/>
            <pc:sldMk cId="2945364767" sldId="770"/>
            <ac:spMk id="7" creationId="{36FDC40B-9B0C-FD1E-4620-B2C9A53B7EF0}"/>
          </ac:spMkLst>
        </pc:spChg>
        <pc:spChg chg="add mod">
          <ac:chgData name="Róbert Konka" userId="5cba666189da53c9" providerId="LiveId" clId="{8290CF85-BE80-44BE-B162-81798A80446F}" dt="2024-11-06T23:57:47.646" v="18093" actId="14100"/>
          <ac:spMkLst>
            <pc:docMk/>
            <pc:sldMk cId="2945364767" sldId="770"/>
            <ac:spMk id="8" creationId="{93639653-2FD3-8F9F-EE17-FDA1E131B3D1}"/>
          </ac:spMkLst>
        </pc:spChg>
        <pc:spChg chg="add mod">
          <ac:chgData name="Róbert Konka" userId="5cba666189da53c9" providerId="LiveId" clId="{8290CF85-BE80-44BE-B162-81798A80446F}" dt="2024-11-06T23:57:43.407" v="18091" actId="27636"/>
          <ac:spMkLst>
            <pc:docMk/>
            <pc:sldMk cId="2945364767" sldId="770"/>
            <ac:spMk id="9" creationId="{100254D6-0623-73E2-79B0-502AFC9A77A5}"/>
          </ac:spMkLst>
        </pc:spChg>
      </pc:sldChg>
      <pc:sldChg chg="addSp modSp add mod modAnim">
        <pc:chgData name="Róbert Konka" userId="5cba666189da53c9" providerId="LiveId" clId="{8290CF85-BE80-44BE-B162-81798A80446F}" dt="2024-11-07T21:47:57.532" v="21219"/>
        <pc:sldMkLst>
          <pc:docMk/>
          <pc:sldMk cId="1809740701" sldId="771"/>
        </pc:sldMkLst>
        <pc:spChg chg="add mod">
          <ac:chgData name="Róbert Konka" userId="5cba666189da53c9" providerId="LiveId" clId="{8290CF85-BE80-44BE-B162-81798A80446F}" dt="2024-11-07T21:47:54.979" v="21218" actId="20577"/>
          <ac:spMkLst>
            <pc:docMk/>
            <pc:sldMk cId="1809740701" sldId="771"/>
            <ac:spMk id="4" creationId="{05F48670-664F-DBEC-EF97-7730CA39E8F8}"/>
          </ac:spMkLst>
        </pc:spChg>
        <pc:spChg chg="add mod">
          <ac:chgData name="Róbert Konka" userId="5cba666189da53c9" providerId="LiveId" clId="{8290CF85-BE80-44BE-B162-81798A80446F}" dt="2024-11-06T23:59:29.636" v="18147" actId="27636"/>
          <ac:spMkLst>
            <pc:docMk/>
            <pc:sldMk cId="1809740701" sldId="771"/>
            <ac:spMk id="5" creationId="{DC90F542-5827-7442-5FB6-E5D4ACE255FA}"/>
          </ac:spMkLst>
        </pc:spChg>
      </pc:sldChg>
      <pc:sldChg chg="addSp modSp add mod modAnim">
        <pc:chgData name="Róbert Konka" userId="5cba666189da53c9" providerId="LiveId" clId="{8290CF85-BE80-44BE-B162-81798A80446F}" dt="2024-11-08T23:31:16.358" v="22344"/>
        <pc:sldMkLst>
          <pc:docMk/>
          <pc:sldMk cId="3682579346" sldId="772"/>
        </pc:sldMkLst>
        <pc:spChg chg="add mod">
          <ac:chgData name="Róbert Konka" userId="5cba666189da53c9" providerId="LiveId" clId="{8290CF85-BE80-44BE-B162-81798A80446F}" dt="2024-11-07T00:01:29.146" v="18211" actId="1076"/>
          <ac:spMkLst>
            <pc:docMk/>
            <pc:sldMk cId="3682579346" sldId="772"/>
            <ac:spMk id="12" creationId="{A30CE006-BF5E-8035-A503-8F9624C81A5D}"/>
          </ac:spMkLst>
        </pc:spChg>
        <pc:spChg chg="add mod">
          <ac:chgData name="Róbert Konka" userId="5cba666189da53c9" providerId="LiveId" clId="{8290CF85-BE80-44BE-B162-81798A80446F}" dt="2024-11-07T00:00:21.616" v="18175" actId="20577"/>
          <ac:spMkLst>
            <pc:docMk/>
            <pc:sldMk cId="3682579346" sldId="772"/>
            <ac:spMk id="14" creationId="{C4CA2297-EB70-427D-B1A5-FD09BB1E5656}"/>
          </ac:spMkLst>
        </pc:spChg>
        <pc:spChg chg="add mod">
          <ac:chgData name="Róbert Konka" userId="5cba666189da53c9" providerId="LiveId" clId="{8290CF85-BE80-44BE-B162-81798A80446F}" dt="2024-11-07T00:00:51.150" v="18187" actId="20577"/>
          <ac:spMkLst>
            <pc:docMk/>
            <pc:sldMk cId="3682579346" sldId="772"/>
            <ac:spMk id="16" creationId="{E47F909E-782A-14E2-4A3B-F90030778F06}"/>
          </ac:spMkLst>
        </pc:spChg>
        <pc:spChg chg="add mod">
          <ac:chgData name="Róbert Konka" userId="5cba666189da53c9" providerId="LiveId" clId="{8290CF85-BE80-44BE-B162-81798A80446F}" dt="2024-11-07T00:01:01.257" v="18196" actId="20577"/>
          <ac:spMkLst>
            <pc:docMk/>
            <pc:sldMk cId="3682579346" sldId="772"/>
            <ac:spMk id="17" creationId="{DDE0E9A2-D046-DDF0-3EBA-C666C91240F5}"/>
          </ac:spMkLst>
        </pc:spChg>
        <pc:spChg chg="add mod">
          <ac:chgData name="Róbert Konka" userId="5cba666189da53c9" providerId="LiveId" clId="{8290CF85-BE80-44BE-B162-81798A80446F}" dt="2024-11-07T00:01:22.848" v="18210" actId="1076"/>
          <ac:spMkLst>
            <pc:docMk/>
            <pc:sldMk cId="3682579346" sldId="772"/>
            <ac:spMk id="18" creationId="{E903C9AF-1FBF-88B6-5AC2-06E3AD066D84}"/>
          </ac:spMkLst>
        </pc:spChg>
        <pc:picChg chg="add mod">
          <ac:chgData name="Róbert Konka" userId="5cba666189da53c9" providerId="LiveId" clId="{8290CF85-BE80-44BE-B162-81798A80446F}" dt="2024-11-07T00:00:14.621" v="18165" actId="571"/>
          <ac:picMkLst>
            <pc:docMk/>
            <pc:sldMk cId="3682579346" sldId="772"/>
            <ac:picMk id="15" creationId="{90C8CE3D-F1B8-B1C8-C12A-016D1740FCC2}"/>
          </ac:picMkLst>
        </pc:picChg>
      </pc:sldChg>
      <pc:sldChg chg="addSp modSp add mod modAnim">
        <pc:chgData name="Róbert Konka" userId="5cba666189da53c9" providerId="LiveId" clId="{8290CF85-BE80-44BE-B162-81798A80446F}" dt="2024-11-07T21:48:40.208" v="21220"/>
        <pc:sldMkLst>
          <pc:docMk/>
          <pc:sldMk cId="1509876963" sldId="773"/>
        </pc:sldMkLst>
        <pc:spChg chg="add mod">
          <ac:chgData name="Róbert Konka" userId="5cba666189da53c9" providerId="LiveId" clId="{8290CF85-BE80-44BE-B162-81798A80446F}" dt="2024-11-07T01:39:14.805" v="20991" actId="20577"/>
          <ac:spMkLst>
            <pc:docMk/>
            <pc:sldMk cId="1509876963" sldId="773"/>
            <ac:spMk id="4" creationId="{2DC1AADD-F81F-6CCB-F95B-58B836C30900}"/>
          </ac:spMkLst>
        </pc:spChg>
      </pc:sldChg>
      <pc:sldChg chg="addSp modSp add mod modAnim">
        <pc:chgData name="Róbert Konka" userId="5cba666189da53c9" providerId="LiveId" clId="{8290CF85-BE80-44BE-B162-81798A80446F}" dt="2024-11-07T21:49:22.048" v="21225"/>
        <pc:sldMkLst>
          <pc:docMk/>
          <pc:sldMk cId="1054593750" sldId="774"/>
        </pc:sldMkLst>
        <pc:spChg chg="add mod">
          <ac:chgData name="Róbert Konka" userId="5cba666189da53c9" providerId="LiveId" clId="{8290CF85-BE80-44BE-B162-81798A80446F}" dt="2024-11-07T21:49:16.686" v="21224" actId="20577"/>
          <ac:spMkLst>
            <pc:docMk/>
            <pc:sldMk cId="1054593750" sldId="774"/>
            <ac:spMk id="4" creationId="{98DF1365-5873-D970-FC14-423074A2010D}"/>
          </ac:spMkLst>
        </pc:spChg>
      </pc:sldChg>
      <pc:sldChg chg="addSp modSp add mod modAnim">
        <pc:chgData name="Róbert Konka" userId="5cba666189da53c9" providerId="LiveId" clId="{8290CF85-BE80-44BE-B162-81798A80446F}" dt="2024-11-08T23:31:56.733" v="22346"/>
        <pc:sldMkLst>
          <pc:docMk/>
          <pc:sldMk cId="714502271" sldId="775"/>
        </pc:sldMkLst>
        <pc:spChg chg="add mod">
          <ac:chgData name="Róbert Konka" userId="5cba666189da53c9" providerId="LiveId" clId="{8290CF85-BE80-44BE-B162-81798A80446F}" dt="2024-11-07T00:02:43.166" v="18229" actId="14100"/>
          <ac:spMkLst>
            <pc:docMk/>
            <pc:sldMk cId="714502271" sldId="775"/>
            <ac:spMk id="4" creationId="{AAE31AB0-86E8-9BA6-243F-DC96DF4013CA}"/>
          </ac:spMkLst>
        </pc:spChg>
        <pc:spChg chg="add mod">
          <ac:chgData name="Róbert Konka" userId="5cba666189da53c9" providerId="LiveId" clId="{8290CF85-BE80-44BE-B162-81798A80446F}" dt="2024-11-07T00:03:02.911" v="18241" actId="1076"/>
          <ac:spMkLst>
            <pc:docMk/>
            <pc:sldMk cId="714502271" sldId="775"/>
            <ac:spMk id="5" creationId="{7F5FAA4D-1C71-8AA5-B636-9779FF5E546A}"/>
          </ac:spMkLst>
        </pc:spChg>
        <pc:spChg chg="add mod">
          <ac:chgData name="Róbert Konka" userId="5cba666189da53c9" providerId="LiveId" clId="{8290CF85-BE80-44BE-B162-81798A80446F}" dt="2024-11-07T00:03:08.052" v="18247" actId="20577"/>
          <ac:spMkLst>
            <pc:docMk/>
            <pc:sldMk cId="714502271" sldId="775"/>
            <ac:spMk id="6" creationId="{6AA629F0-4086-E7FD-3891-03F05ECAF3A6}"/>
          </ac:spMkLst>
        </pc:spChg>
        <pc:spChg chg="add mod">
          <ac:chgData name="Róbert Konka" userId="5cba666189da53c9" providerId="LiveId" clId="{8290CF85-BE80-44BE-B162-81798A80446F}" dt="2024-11-07T00:03:32.062" v="18264" actId="20577"/>
          <ac:spMkLst>
            <pc:docMk/>
            <pc:sldMk cId="714502271" sldId="775"/>
            <ac:spMk id="7" creationId="{1CF9619F-59E6-63EC-82F2-7514C034DED7}"/>
          </ac:spMkLst>
        </pc:spChg>
        <pc:spChg chg="add mod">
          <ac:chgData name="Róbert Konka" userId="5cba666189da53c9" providerId="LiveId" clId="{8290CF85-BE80-44BE-B162-81798A80446F}" dt="2024-11-07T00:03:28.464" v="18257" actId="1076"/>
          <ac:spMkLst>
            <pc:docMk/>
            <pc:sldMk cId="714502271" sldId="775"/>
            <ac:spMk id="8" creationId="{AEDC3A5D-F470-BF88-E977-E7EC7FC185C9}"/>
          </ac:spMkLst>
        </pc:spChg>
      </pc:sldChg>
      <pc:sldChg chg="addSp modSp add mod modAnim">
        <pc:chgData name="Róbert Konka" userId="5cba666189da53c9" providerId="LiveId" clId="{8290CF85-BE80-44BE-B162-81798A80446F}" dt="2024-11-07T21:49:48.476" v="21227"/>
        <pc:sldMkLst>
          <pc:docMk/>
          <pc:sldMk cId="1667008699" sldId="776"/>
        </pc:sldMkLst>
        <pc:spChg chg="add mod">
          <ac:chgData name="Róbert Konka" userId="5cba666189da53c9" providerId="LiveId" clId="{8290CF85-BE80-44BE-B162-81798A80446F}" dt="2024-11-07T00:04:37.788" v="18284" actId="20577"/>
          <ac:spMkLst>
            <pc:docMk/>
            <pc:sldMk cId="1667008699" sldId="776"/>
            <ac:spMk id="4" creationId="{225AD7EB-4835-265D-B99B-9664C2B9F1F3}"/>
          </ac:spMkLst>
        </pc:spChg>
        <pc:spChg chg="add mod">
          <ac:chgData name="Róbert Konka" userId="5cba666189da53c9" providerId="LiveId" clId="{8290CF85-BE80-44BE-B162-81798A80446F}" dt="2024-11-07T00:04:27.848" v="18274" actId="1076"/>
          <ac:spMkLst>
            <pc:docMk/>
            <pc:sldMk cId="1667008699" sldId="776"/>
            <ac:spMk id="5" creationId="{7743F0E4-A45E-ABF1-AB39-3F0C8F806B91}"/>
          </ac:spMkLst>
        </pc:spChg>
        <pc:spChg chg="add mod">
          <ac:chgData name="Róbert Konka" userId="5cba666189da53c9" providerId="LiveId" clId="{8290CF85-BE80-44BE-B162-81798A80446F}" dt="2024-11-07T00:05:11.549" v="18304" actId="1076"/>
          <ac:spMkLst>
            <pc:docMk/>
            <pc:sldMk cId="1667008699" sldId="776"/>
            <ac:spMk id="6" creationId="{1E7D7DEF-9D37-928C-EE74-5B511489F2A6}"/>
          </ac:spMkLst>
        </pc:spChg>
      </pc:sldChg>
      <pc:sldChg chg="addSp modSp add mod modAnim">
        <pc:chgData name="Róbert Konka" userId="5cba666189da53c9" providerId="LiveId" clId="{8290CF85-BE80-44BE-B162-81798A80446F}" dt="2024-11-07T21:50:29.577" v="21230"/>
        <pc:sldMkLst>
          <pc:docMk/>
          <pc:sldMk cId="1916115236" sldId="777"/>
        </pc:sldMkLst>
        <pc:spChg chg="add mod">
          <ac:chgData name="Róbert Konka" userId="5cba666189da53c9" providerId="LiveId" clId="{8290CF85-BE80-44BE-B162-81798A80446F}" dt="2024-11-07T00:09:50.789" v="18463" actId="1076"/>
          <ac:spMkLst>
            <pc:docMk/>
            <pc:sldMk cId="1916115236" sldId="777"/>
            <ac:spMk id="4" creationId="{B7355DA1-05D3-9144-EADA-D736D717B312}"/>
          </ac:spMkLst>
        </pc:spChg>
        <pc:spChg chg="add mod">
          <ac:chgData name="Róbert Konka" userId="5cba666189da53c9" providerId="LiveId" clId="{8290CF85-BE80-44BE-B162-81798A80446F}" dt="2024-11-07T21:50:27.064" v="21229" actId="20577"/>
          <ac:spMkLst>
            <pc:docMk/>
            <pc:sldMk cId="1916115236" sldId="777"/>
            <ac:spMk id="5" creationId="{CD888A44-04BA-AA77-C2EC-BC2989F8FB00}"/>
          </ac:spMkLst>
        </pc:spChg>
      </pc:sldChg>
      <pc:sldChg chg="addSp modSp add mod modAnim">
        <pc:chgData name="Róbert Konka" userId="5cba666189da53c9" providerId="LiveId" clId="{8290CF85-BE80-44BE-B162-81798A80446F}" dt="2024-11-07T23:54:06.465" v="22011" actId="20577"/>
        <pc:sldMkLst>
          <pc:docMk/>
          <pc:sldMk cId="2371324501" sldId="778"/>
        </pc:sldMkLst>
        <pc:spChg chg="mod">
          <ac:chgData name="Róbert Konka" userId="5cba666189da53c9" providerId="LiveId" clId="{8290CF85-BE80-44BE-B162-81798A80446F}" dt="2024-11-07T21:51:27.193" v="21240" actId="13926"/>
          <ac:spMkLst>
            <pc:docMk/>
            <pc:sldMk cId="2371324501" sldId="778"/>
            <ac:spMk id="3" creationId="{9E570C47-AF52-CF49-807D-83249B0519DC}"/>
          </ac:spMkLst>
        </pc:spChg>
        <pc:spChg chg="add mod">
          <ac:chgData name="Róbert Konka" userId="5cba666189da53c9" providerId="LiveId" clId="{8290CF85-BE80-44BE-B162-81798A80446F}" dt="2024-11-07T00:11:05.508" v="18473" actId="14100"/>
          <ac:spMkLst>
            <pc:docMk/>
            <pc:sldMk cId="2371324501" sldId="778"/>
            <ac:spMk id="4" creationId="{94D1D062-FFF6-2284-7CB2-2F3C658FB7FA}"/>
          </ac:spMkLst>
        </pc:spChg>
        <pc:spChg chg="add mod">
          <ac:chgData name="Róbert Konka" userId="5cba666189da53c9" providerId="LiveId" clId="{8290CF85-BE80-44BE-B162-81798A80446F}" dt="2024-11-07T23:54:06.465" v="22011" actId="20577"/>
          <ac:spMkLst>
            <pc:docMk/>
            <pc:sldMk cId="2371324501" sldId="778"/>
            <ac:spMk id="5" creationId="{68E1C24C-8F05-7EE6-CF38-6FE9A547DE2E}"/>
          </ac:spMkLst>
        </pc:spChg>
        <pc:picChg chg="add mod ord">
          <ac:chgData name="Róbert Konka" userId="5cba666189da53c9" providerId="LiveId" clId="{8290CF85-BE80-44BE-B162-81798A80446F}" dt="2024-11-07T21:51:59.785" v="21245" actId="166"/>
          <ac:picMkLst>
            <pc:docMk/>
            <pc:sldMk cId="2371324501" sldId="778"/>
            <ac:picMk id="6" creationId="{FD63F505-51E9-21CB-7135-7568459F7894}"/>
          </ac:picMkLst>
        </pc:picChg>
      </pc:sldChg>
      <pc:sldChg chg="addSp delSp modSp add mod modAnim">
        <pc:chgData name="Róbert Konka" userId="5cba666189da53c9" providerId="LiveId" clId="{8290CF85-BE80-44BE-B162-81798A80446F}" dt="2024-11-08T23:34:19.143" v="22348" actId="27636"/>
        <pc:sldMkLst>
          <pc:docMk/>
          <pc:sldMk cId="3237119831" sldId="779"/>
        </pc:sldMkLst>
        <pc:spChg chg="mod">
          <ac:chgData name="Róbert Konka" userId="5cba666189da53c9" providerId="LiveId" clId="{8290CF85-BE80-44BE-B162-81798A80446F}" dt="2024-11-08T23:03:42.872" v="22187"/>
          <ac:spMkLst>
            <pc:docMk/>
            <pc:sldMk cId="3237119831" sldId="779"/>
            <ac:spMk id="2" creationId="{180E1210-12F5-5E3B-0085-DC21002BC8CC}"/>
          </ac:spMkLst>
        </pc:spChg>
        <pc:spChg chg="mod">
          <ac:chgData name="Róbert Konka" userId="5cba666189da53c9" providerId="LiveId" clId="{8290CF85-BE80-44BE-B162-81798A80446F}" dt="2024-11-08T23:34:19.143" v="22348" actId="27636"/>
          <ac:spMkLst>
            <pc:docMk/>
            <pc:sldMk cId="3237119831" sldId="779"/>
            <ac:spMk id="8" creationId="{9D55F039-0BF6-28E1-0B75-74AA02F0F641}"/>
          </ac:spMkLst>
        </pc:spChg>
        <pc:spChg chg="add mod">
          <ac:chgData name="Róbert Konka" userId="5cba666189da53c9" providerId="LiveId" clId="{8290CF85-BE80-44BE-B162-81798A80446F}" dt="2024-11-07T00:14:57.722" v="18493" actId="1076"/>
          <ac:spMkLst>
            <pc:docMk/>
            <pc:sldMk cId="3237119831" sldId="779"/>
            <ac:spMk id="17" creationId="{2583571E-3269-E682-6CF9-7C01CA02B99C}"/>
          </ac:spMkLst>
        </pc:spChg>
        <pc:spChg chg="add mod">
          <ac:chgData name="Róbert Konka" userId="5cba666189da53c9" providerId="LiveId" clId="{8290CF85-BE80-44BE-B162-81798A80446F}" dt="2024-11-07T00:15:38.235" v="18522" actId="1076"/>
          <ac:spMkLst>
            <pc:docMk/>
            <pc:sldMk cId="3237119831" sldId="779"/>
            <ac:spMk id="18" creationId="{1A693F9C-6CDE-01EC-A04F-5A373C3A9855}"/>
          </ac:spMkLst>
        </pc:spChg>
        <pc:spChg chg="add mod">
          <ac:chgData name="Róbert Konka" userId="5cba666189da53c9" providerId="LiveId" clId="{8290CF85-BE80-44BE-B162-81798A80446F}" dt="2024-11-07T00:16:11.830" v="18535" actId="1076"/>
          <ac:spMkLst>
            <pc:docMk/>
            <pc:sldMk cId="3237119831" sldId="779"/>
            <ac:spMk id="19" creationId="{0504E2C7-886C-A912-B37E-426E08E7AB3F}"/>
          </ac:spMkLst>
        </pc:spChg>
        <pc:spChg chg="add mod">
          <ac:chgData name="Róbert Konka" userId="5cba666189da53c9" providerId="LiveId" clId="{8290CF85-BE80-44BE-B162-81798A80446F}" dt="2024-11-07T00:16:31.144" v="18546" actId="20577"/>
          <ac:spMkLst>
            <pc:docMk/>
            <pc:sldMk cId="3237119831" sldId="779"/>
            <ac:spMk id="21" creationId="{3247C4CA-EBC9-1CE7-35E2-A9044EE5387C}"/>
          </ac:spMkLst>
        </pc:spChg>
        <pc:spChg chg="add mod">
          <ac:chgData name="Róbert Konka" userId="5cba666189da53c9" providerId="LiveId" clId="{8290CF85-BE80-44BE-B162-81798A80446F}" dt="2024-11-07T00:16:47.145" v="18563" actId="14100"/>
          <ac:spMkLst>
            <pc:docMk/>
            <pc:sldMk cId="3237119831" sldId="779"/>
            <ac:spMk id="22" creationId="{7C5DF928-D640-B0E3-29BB-DAD72C241A4B}"/>
          </ac:spMkLst>
        </pc:spChg>
        <pc:picChg chg="add del">
          <ac:chgData name="Róbert Konka" userId="5cba666189da53c9" providerId="LiveId" clId="{8290CF85-BE80-44BE-B162-81798A80446F}" dt="2024-11-07T00:13:39.944" v="18480" actId="478"/>
          <ac:picMkLst>
            <pc:docMk/>
            <pc:sldMk cId="3237119831" sldId="779"/>
            <ac:picMk id="13" creationId="{21AD7CC3-9FBB-64F1-696B-ED9B652CB04B}"/>
          </ac:picMkLst>
        </pc:picChg>
        <pc:picChg chg="add del">
          <ac:chgData name="Róbert Konka" userId="5cba666189da53c9" providerId="LiveId" clId="{8290CF85-BE80-44BE-B162-81798A80446F}" dt="2024-11-07T00:14:33.727" v="18482" actId="478"/>
          <ac:picMkLst>
            <pc:docMk/>
            <pc:sldMk cId="3237119831" sldId="779"/>
            <ac:picMk id="15" creationId="{DEBB7815-1DAC-8ABF-479C-77BD4F2DED28}"/>
          </ac:picMkLst>
        </pc:picChg>
        <pc:picChg chg="add mod">
          <ac:chgData name="Róbert Konka" userId="5cba666189da53c9" providerId="LiveId" clId="{8290CF85-BE80-44BE-B162-81798A80446F}" dt="2024-11-07T00:15:44.458" v="18525" actId="571"/>
          <ac:picMkLst>
            <pc:docMk/>
            <pc:sldMk cId="3237119831" sldId="779"/>
            <ac:picMk id="20" creationId="{94DD8F83-8C1A-815B-C2CD-48A3D240AB09}"/>
          </ac:picMkLst>
        </pc:picChg>
      </pc:sldChg>
      <pc:sldChg chg="addSp delSp modSp add mod modAnim">
        <pc:chgData name="Róbert Konka" userId="5cba666189da53c9" providerId="LiveId" clId="{8290CF85-BE80-44BE-B162-81798A80446F}" dt="2024-11-09T00:23:32.128" v="22812" actId="478"/>
        <pc:sldMkLst>
          <pc:docMk/>
          <pc:sldMk cId="1649955484" sldId="780"/>
        </pc:sldMkLst>
        <pc:spChg chg="del mod">
          <ac:chgData name="Róbert Konka" userId="5cba666189da53c9" providerId="LiveId" clId="{8290CF85-BE80-44BE-B162-81798A80446F}" dt="2024-11-09T00:23:32.128" v="22812" actId="478"/>
          <ac:spMkLst>
            <pc:docMk/>
            <pc:sldMk cId="1649955484" sldId="780"/>
            <ac:spMk id="4" creationId="{B94054A8-A6DF-4E9B-FB4D-383D4B91C286}"/>
          </ac:spMkLst>
        </pc:spChg>
        <pc:spChg chg="add mod">
          <ac:chgData name="Róbert Konka" userId="5cba666189da53c9" providerId="LiveId" clId="{8290CF85-BE80-44BE-B162-81798A80446F}" dt="2024-11-07T00:18:30.112" v="18586" actId="20577"/>
          <ac:spMkLst>
            <pc:docMk/>
            <pc:sldMk cId="1649955484" sldId="780"/>
            <ac:spMk id="5" creationId="{A33C5C03-F867-A680-3760-B54B0DB919B5}"/>
          </ac:spMkLst>
        </pc:spChg>
        <pc:spChg chg="add mod">
          <ac:chgData name="Róbert Konka" userId="5cba666189da53c9" providerId="LiveId" clId="{8290CF85-BE80-44BE-B162-81798A80446F}" dt="2024-11-07T00:23:54.681" v="18649" actId="1076"/>
          <ac:spMkLst>
            <pc:docMk/>
            <pc:sldMk cId="1649955484" sldId="780"/>
            <ac:spMk id="6" creationId="{CD0F8387-3795-9AD6-2146-A7B046C27C86}"/>
          </ac:spMkLst>
        </pc:spChg>
        <pc:spChg chg="add mod">
          <ac:chgData name="Róbert Konka" userId="5cba666189da53c9" providerId="LiveId" clId="{8290CF85-BE80-44BE-B162-81798A80446F}" dt="2024-11-07T00:23:57.766" v="18650" actId="1076"/>
          <ac:spMkLst>
            <pc:docMk/>
            <pc:sldMk cId="1649955484" sldId="780"/>
            <ac:spMk id="7" creationId="{ED17BFAB-3330-2428-08C5-6418C915C262}"/>
          </ac:spMkLst>
        </pc:spChg>
        <pc:spChg chg="add mod">
          <ac:chgData name="Róbert Konka" userId="5cba666189da53c9" providerId="LiveId" clId="{8290CF85-BE80-44BE-B162-81798A80446F}" dt="2024-11-07T00:23:41.688" v="18634" actId="20577"/>
          <ac:spMkLst>
            <pc:docMk/>
            <pc:sldMk cId="1649955484" sldId="780"/>
            <ac:spMk id="8" creationId="{7C49327E-E273-B04F-DBC4-733BBD5F98E3}"/>
          </ac:spMkLst>
        </pc:spChg>
        <pc:spChg chg="add mod">
          <ac:chgData name="Róbert Konka" userId="5cba666189da53c9" providerId="LiveId" clId="{8290CF85-BE80-44BE-B162-81798A80446F}" dt="2024-11-07T00:24:00.940" v="18651" actId="1076"/>
          <ac:spMkLst>
            <pc:docMk/>
            <pc:sldMk cId="1649955484" sldId="780"/>
            <ac:spMk id="9" creationId="{665EFA77-C48D-9FFB-6E87-1BF96C5062B2}"/>
          </ac:spMkLst>
        </pc:spChg>
      </pc:sldChg>
      <pc:sldChg chg="addSp modSp add mod modAnim">
        <pc:chgData name="Róbert Konka" userId="5cba666189da53c9" providerId="LiveId" clId="{8290CF85-BE80-44BE-B162-81798A80446F}" dt="2024-11-07T00:26:56.929" v="18750" actId="313"/>
        <pc:sldMkLst>
          <pc:docMk/>
          <pc:sldMk cId="2209017015" sldId="781"/>
        </pc:sldMkLst>
        <pc:spChg chg="add mod">
          <ac:chgData name="Róbert Konka" userId="5cba666189da53c9" providerId="LiveId" clId="{8290CF85-BE80-44BE-B162-81798A80446F}" dt="2024-11-07T00:24:20.363" v="18678" actId="27636"/>
          <ac:spMkLst>
            <pc:docMk/>
            <pc:sldMk cId="2209017015" sldId="781"/>
            <ac:spMk id="4" creationId="{E38D9D21-3D96-F6C4-18C2-0691D35F7131}"/>
          </ac:spMkLst>
        </pc:spChg>
        <pc:spChg chg="add mod">
          <ac:chgData name="Róbert Konka" userId="5cba666189da53c9" providerId="LiveId" clId="{8290CF85-BE80-44BE-B162-81798A80446F}" dt="2024-11-07T00:24:34.692" v="18698" actId="1076"/>
          <ac:spMkLst>
            <pc:docMk/>
            <pc:sldMk cId="2209017015" sldId="781"/>
            <ac:spMk id="5" creationId="{A83857EB-D70F-7BF2-0C3C-D9D18FCAA4DC}"/>
          </ac:spMkLst>
        </pc:spChg>
        <pc:spChg chg="add mod">
          <ac:chgData name="Róbert Konka" userId="5cba666189da53c9" providerId="LiveId" clId="{8290CF85-BE80-44BE-B162-81798A80446F}" dt="2024-11-07T00:26:56.929" v="18750" actId="313"/>
          <ac:spMkLst>
            <pc:docMk/>
            <pc:sldMk cId="2209017015" sldId="781"/>
            <ac:spMk id="6" creationId="{CE99CC9D-829D-21EF-0076-F0822F20F34A}"/>
          </ac:spMkLst>
        </pc:spChg>
        <pc:spChg chg="add mod">
          <ac:chgData name="Róbert Konka" userId="5cba666189da53c9" providerId="LiveId" clId="{8290CF85-BE80-44BE-B162-81798A80446F}" dt="2024-11-07T00:26:52.257" v="18749" actId="313"/>
          <ac:spMkLst>
            <pc:docMk/>
            <pc:sldMk cId="2209017015" sldId="781"/>
            <ac:spMk id="7" creationId="{064A4662-9496-992B-BDC1-99B4E0574F88}"/>
          </ac:spMkLst>
        </pc:spChg>
        <pc:spChg chg="add mod">
          <ac:chgData name="Róbert Konka" userId="5cba666189da53c9" providerId="LiveId" clId="{8290CF85-BE80-44BE-B162-81798A80446F}" dt="2024-11-07T00:26:32.846" v="18741" actId="1076"/>
          <ac:spMkLst>
            <pc:docMk/>
            <pc:sldMk cId="2209017015" sldId="781"/>
            <ac:spMk id="8" creationId="{AD596DA2-E72A-233F-3B1D-4D2322394759}"/>
          </ac:spMkLst>
        </pc:spChg>
      </pc:sldChg>
      <pc:sldChg chg="addSp modSp add mod modAnim">
        <pc:chgData name="Róbert Konka" userId="5cba666189da53c9" providerId="LiveId" clId="{8290CF85-BE80-44BE-B162-81798A80446F}" dt="2024-11-07T21:52:56.242" v="21250"/>
        <pc:sldMkLst>
          <pc:docMk/>
          <pc:sldMk cId="3750956151" sldId="782"/>
        </pc:sldMkLst>
        <pc:spChg chg="add mod">
          <ac:chgData name="Róbert Konka" userId="5cba666189da53c9" providerId="LiveId" clId="{8290CF85-BE80-44BE-B162-81798A80446F}" dt="2024-11-07T00:39:41.726" v="18768" actId="6549"/>
          <ac:spMkLst>
            <pc:docMk/>
            <pc:sldMk cId="3750956151" sldId="782"/>
            <ac:spMk id="4" creationId="{F224A73A-7C10-93C5-CDBC-3030A444CFE1}"/>
          </ac:spMkLst>
        </pc:spChg>
        <pc:spChg chg="add mod">
          <ac:chgData name="Róbert Konka" userId="5cba666189da53c9" providerId="LiveId" clId="{8290CF85-BE80-44BE-B162-81798A80446F}" dt="2024-11-07T21:52:52.705" v="21249" actId="20577"/>
          <ac:spMkLst>
            <pc:docMk/>
            <pc:sldMk cId="3750956151" sldId="782"/>
            <ac:spMk id="5" creationId="{72A2A938-8845-E0BB-B17B-BC79FA511638}"/>
          </ac:spMkLst>
        </pc:spChg>
      </pc:sldChg>
      <pc:sldChg chg="addSp modSp add mod modAnim">
        <pc:chgData name="Róbert Konka" userId="5cba666189da53c9" providerId="LiveId" clId="{8290CF85-BE80-44BE-B162-81798A80446F}" dt="2024-11-07T00:43:25.599" v="18834" actId="1076"/>
        <pc:sldMkLst>
          <pc:docMk/>
          <pc:sldMk cId="1752606627" sldId="783"/>
        </pc:sldMkLst>
        <pc:spChg chg="mod">
          <ac:chgData name="Róbert Konka" userId="5cba666189da53c9" providerId="LiveId" clId="{8290CF85-BE80-44BE-B162-81798A80446F}" dt="2024-11-07T00:41:40.220" v="18793" actId="114"/>
          <ac:spMkLst>
            <pc:docMk/>
            <pc:sldMk cId="1752606627" sldId="783"/>
            <ac:spMk id="3" creationId="{C8E281DC-1D2E-C383-DB1F-4BF365767B7E}"/>
          </ac:spMkLst>
        </pc:spChg>
        <pc:spChg chg="add mod">
          <ac:chgData name="Róbert Konka" userId="5cba666189da53c9" providerId="LiveId" clId="{8290CF85-BE80-44BE-B162-81798A80446F}" dt="2024-11-07T00:40:55.524" v="18777" actId="14100"/>
          <ac:spMkLst>
            <pc:docMk/>
            <pc:sldMk cId="1752606627" sldId="783"/>
            <ac:spMk id="4" creationId="{5216865B-E435-C2AE-392E-788578E9C5AB}"/>
          </ac:spMkLst>
        </pc:spChg>
        <pc:spChg chg="add mod">
          <ac:chgData name="Róbert Konka" userId="5cba666189da53c9" providerId="LiveId" clId="{8290CF85-BE80-44BE-B162-81798A80446F}" dt="2024-11-07T00:41:32.754" v="18789" actId="27636"/>
          <ac:spMkLst>
            <pc:docMk/>
            <pc:sldMk cId="1752606627" sldId="783"/>
            <ac:spMk id="5" creationId="{0C51189E-6249-0AF0-B8FD-1AF9EE8DF9F6}"/>
          </ac:spMkLst>
        </pc:spChg>
        <pc:spChg chg="add mod">
          <ac:chgData name="Róbert Konka" userId="5cba666189da53c9" providerId="LiveId" clId="{8290CF85-BE80-44BE-B162-81798A80446F}" dt="2024-11-07T00:42:18.553" v="18800" actId="14100"/>
          <ac:spMkLst>
            <pc:docMk/>
            <pc:sldMk cId="1752606627" sldId="783"/>
            <ac:spMk id="6" creationId="{A23CD693-2472-04F0-7387-A3FABB4D8C8C}"/>
          </ac:spMkLst>
        </pc:spChg>
        <pc:spChg chg="add mod">
          <ac:chgData name="Róbert Konka" userId="5cba666189da53c9" providerId="LiveId" clId="{8290CF85-BE80-44BE-B162-81798A80446F}" dt="2024-11-07T00:43:10.509" v="18813" actId="1076"/>
          <ac:spMkLst>
            <pc:docMk/>
            <pc:sldMk cId="1752606627" sldId="783"/>
            <ac:spMk id="7" creationId="{4077A21D-11FC-97DA-5A15-11BF338E08AF}"/>
          </ac:spMkLst>
        </pc:spChg>
        <pc:spChg chg="add mod">
          <ac:chgData name="Róbert Konka" userId="5cba666189da53c9" providerId="LiveId" clId="{8290CF85-BE80-44BE-B162-81798A80446F}" dt="2024-11-07T00:43:25.599" v="18834" actId="1076"/>
          <ac:spMkLst>
            <pc:docMk/>
            <pc:sldMk cId="1752606627" sldId="783"/>
            <ac:spMk id="8" creationId="{D82585AD-F92D-3F9D-4D96-CE1CC0545EEE}"/>
          </ac:spMkLst>
        </pc:spChg>
      </pc:sldChg>
      <pc:sldChg chg="addSp delSp modSp add mod delAnim modAnim">
        <pc:chgData name="Róbert Konka" userId="5cba666189da53c9" providerId="LiveId" clId="{8290CF85-BE80-44BE-B162-81798A80446F}" dt="2024-11-07T21:53:16.677" v="21251"/>
        <pc:sldMkLst>
          <pc:docMk/>
          <pc:sldMk cId="748013890" sldId="784"/>
        </pc:sldMkLst>
        <pc:spChg chg="add mod">
          <ac:chgData name="Róbert Konka" userId="5cba666189da53c9" providerId="LiveId" clId="{8290CF85-BE80-44BE-B162-81798A80446F}" dt="2024-11-07T00:43:43.016" v="18838" actId="13926"/>
          <ac:spMkLst>
            <pc:docMk/>
            <pc:sldMk cId="748013890" sldId="784"/>
            <ac:spMk id="4" creationId="{DD15CB94-2C4E-90A3-3EEC-9FF4F396DA8E}"/>
          </ac:spMkLst>
        </pc:spChg>
        <pc:spChg chg="add mod">
          <ac:chgData name="Róbert Konka" userId="5cba666189da53c9" providerId="LiveId" clId="{8290CF85-BE80-44BE-B162-81798A80446F}" dt="2024-11-07T00:46:22.935" v="18880" actId="6549"/>
          <ac:spMkLst>
            <pc:docMk/>
            <pc:sldMk cId="748013890" sldId="784"/>
            <ac:spMk id="5" creationId="{C5B6F96C-9626-0B70-8125-8A7EEF666DC3}"/>
          </ac:spMkLst>
        </pc:spChg>
        <pc:spChg chg="add del mod">
          <ac:chgData name="Róbert Konka" userId="5cba666189da53c9" providerId="LiveId" clId="{8290CF85-BE80-44BE-B162-81798A80446F}" dt="2024-11-07T00:45:10.295" v="18842" actId="478"/>
          <ac:spMkLst>
            <pc:docMk/>
            <pc:sldMk cId="748013890" sldId="784"/>
            <ac:spMk id="6" creationId="{EDA97B5F-E09A-FB57-BE3E-ADAB6E663F84}"/>
          </ac:spMkLst>
        </pc:spChg>
        <pc:spChg chg="add">
          <ac:chgData name="Róbert Konka" userId="5cba666189da53c9" providerId="LiveId" clId="{8290CF85-BE80-44BE-B162-81798A80446F}" dt="2024-11-07T00:45:36.475" v="18843"/>
          <ac:spMkLst>
            <pc:docMk/>
            <pc:sldMk cId="748013890" sldId="784"/>
            <ac:spMk id="7" creationId="{8E9FD659-7DB0-DB1A-8B1E-A287A4CA4271}"/>
          </ac:spMkLst>
        </pc:spChg>
        <pc:spChg chg="add">
          <ac:chgData name="Róbert Konka" userId="5cba666189da53c9" providerId="LiveId" clId="{8290CF85-BE80-44BE-B162-81798A80446F}" dt="2024-11-07T00:45:39.254" v="18844"/>
          <ac:spMkLst>
            <pc:docMk/>
            <pc:sldMk cId="748013890" sldId="784"/>
            <ac:spMk id="8" creationId="{40132DCC-03E6-B96F-9C46-960B42D1C43B}"/>
          </ac:spMkLst>
        </pc:spChg>
        <pc:spChg chg="add">
          <ac:chgData name="Róbert Konka" userId="5cba666189da53c9" providerId="LiveId" clId="{8290CF85-BE80-44BE-B162-81798A80446F}" dt="2024-11-07T00:45:43.037" v="18845"/>
          <ac:spMkLst>
            <pc:docMk/>
            <pc:sldMk cId="748013890" sldId="784"/>
            <ac:spMk id="9" creationId="{96D8B482-0ED3-B408-9539-74EFE67A9648}"/>
          </ac:spMkLst>
        </pc:spChg>
      </pc:sldChg>
      <pc:sldChg chg="addSp modSp add mod modAnim">
        <pc:chgData name="Róbert Konka" userId="5cba666189da53c9" providerId="LiveId" clId="{8290CF85-BE80-44BE-B162-81798A80446F}" dt="2024-11-07T21:54:44.129" v="21286" actId="1076"/>
        <pc:sldMkLst>
          <pc:docMk/>
          <pc:sldMk cId="569712589" sldId="785"/>
        </pc:sldMkLst>
        <pc:spChg chg="mod">
          <ac:chgData name="Róbert Konka" userId="5cba666189da53c9" providerId="LiveId" clId="{8290CF85-BE80-44BE-B162-81798A80446F}" dt="2024-11-07T00:46:40.201" v="18882" actId="207"/>
          <ac:spMkLst>
            <pc:docMk/>
            <pc:sldMk cId="569712589" sldId="785"/>
            <ac:spMk id="3" creationId="{6E6D32F9-1ED5-B967-C487-9C86AF568370}"/>
          </ac:spMkLst>
        </pc:spChg>
        <pc:spChg chg="add mod">
          <ac:chgData name="Róbert Konka" userId="5cba666189da53c9" providerId="LiveId" clId="{8290CF85-BE80-44BE-B162-81798A80446F}" dt="2024-11-07T21:53:25.493" v="21254" actId="20577"/>
          <ac:spMkLst>
            <pc:docMk/>
            <pc:sldMk cId="569712589" sldId="785"/>
            <ac:spMk id="4" creationId="{269A4CBE-A497-4E67-EDB4-D017FAE9D41F}"/>
          </ac:spMkLst>
        </pc:spChg>
        <pc:spChg chg="add mod">
          <ac:chgData name="Róbert Konka" userId="5cba666189da53c9" providerId="LiveId" clId="{8290CF85-BE80-44BE-B162-81798A80446F}" dt="2024-11-07T21:54:44.129" v="21286" actId="1076"/>
          <ac:spMkLst>
            <pc:docMk/>
            <pc:sldMk cId="569712589" sldId="785"/>
            <ac:spMk id="5" creationId="{A458239E-ED8D-6686-A29E-76F51A0D500F}"/>
          </ac:spMkLst>
        </pc:spChg>
      </pc:sldChg>
      <pc:sldChg chg="addSp modSp add mod modAnim">
        <pc:chgData name="Róbert Konka" userId="5cba666189da53c9" providerId="LiveId" clId="{8290CF85-BE80-44BE-B162-81798A80446F}" dt="2024-11-07T21:54:55.953" v="21289"/>
        <pc:sldMkLst>
          <pc:docMk/>
          <pc:sldMk cId="3065808937" sldId="786"/>
        </pc:sldMkLst>
        <pc:spChg chg="add mod">
          <ac:chgData name="Róbert Konka" userId="5cba666189da53c9" providerId="LiveId" clId="{8290CF85-BE80-44BE-B162-81798A80446F}" dt="2024-11-07T21:54:53.146" v="21288" actId="20577"/>
          <ac:spMkLst>
            <pc:docMk/>
            <pc:sldMk cId="3065808937" sldId="786"/>
            <ac:spMk id="4" creationId="{52A78E9E-AA60-BCCA-3B98-8E47AABAB781}"/>
          </ac:spMkLst>
        </pc:spChg>
      </pc:sldChg>
      <pc:sldChg chg="addSp delSp modSp add del mod modAnim">
        <pc:chgData name="Róbert Konka" userId="5cba666189da53c9" providerId="LiveId" clId="{8290CF85-BE80-44BE-B162-81798A80446F}" dt="2024-11-08T23:36:01.763" v="22389" actId="47"/>
        <pc:sldMkLst>
          <pc:docMk/>
          <pc:sldMk cId="1760599983" sldId="787"/>
        </pc:sldMkLst>
        <pc:spChg chg="mod">
          <ac:chgData name="Róbert Konka" userId="5cba666189da53c9" providerId="LiveId" clId="{8290CF85-BE80-44BE-B162-81798A80446F}" dt="2024-11-07T00:47:58.225" v="18897" actId="20577"/>
          <ac:spMkLst>
            <pc:docMk/>
            <pc:sldMk cId="1760599983" sldId="787"/>
            <ac:spMk id="3" creationId="{B78690C8-2187-1B17-9D20-02BAAAAC13A4}"/>
          </ac:spMkLst>
        </pc:spChg>
        <pc:spChg chg="add del mod">
          <ac:chgData name="Róbert Konka" userId="5cba666189da53c9" providerId="LiveId" clId="{8290CF85-BE80-44BE-B162-81798A80446F}" dt="2024-11-07T21:55:01.810" v="21290" actId="478"/>
          <ac:spMkLst>
            <pc:docMk/>
            <pc:sldMk cId="1760599983" sldId="787"/>
            <ac:spMk id="9" creationId="{DA6DE3FF-4806-BD72-0CCC-DBA9ED0049A7}"/>
          </ac:spMkLst>
        </pc:spChg>
        <pc:spChg chg="add mod">
          <ac:chgData name="Róbert Konka" userId="5cba666189da53c9" providerId="LiveId" clId="{8290CF85-BE80-44BE-B162-81798A80446F}" dt="2024-11-07T00:48:40.309" v="18926" actId="1076"/>
          <ac:spMkLst>
            <pc:docMk/>
            <pc:sldMk cId="1760599983" sldId="787"/>
            <ac:spMk id="10" creationId="{7B97D4E0-31EC-04CA-F981-09A2AF13DE2F}"/>
          </ac:spMkLst>
        </pc:spChg>
        <pc:spChg chg="add mod">
          <ac:chgData name="Róbert Konka" userId="5cba666189da53c9" providerId="LiveId" clId="{8290CF85-BE80-44BE-B162-81798A80446F}" dt="2024-11-07T00:48:47.054" v="18935" actId="20577"/>
          <ac:spMkLst>
            <pc:docMk/>
            <pc:sldMk cId="1760599983" sldId="787"/>
            <ac:spMk id="11" creationId="{814CF461-07B7-9ED7-4532-2EB3597F8EFD}"/>
          </ac:spMkLst>
        </pc:spChg>
        <pc:spChg chg="add mod">
          <ac:chgData name="Róbert Konka" userId="5cba666189da53c9" providerId="LiveId" clId="{8290CF85-BE80-44BE-B162-81798A80446F}" dt="2024-11-07T00:49:20.601" v="18972" actId="20577"/>
          <ac:spMkLst>
            <pc:docMk/>
            <pc:sldMk cId="1760599983" sldId="787"/>
            <ac:spMk id="12" creationId="{9051DAB9-03D7-260E-C0B6-53F832C84669}"/>
          </ac:spMkLst>
        </pc:spChg>
        <pc:spChg chg="add mod">
          <ac:chgData name="Róbert Konka" userId="5cba666189da53c9" providerId="LiveId" clId="{8290CF85-BE80-44BE-B162-81798A80446F}" dt="2024-11-07T00:49:07.470" v="18953" actId="20577"/>
          <ac:spMkLst>
            <pc:docMk/>
            <pc:sldMk cId="1760599983" sldId="787"/>
            <ac:spMk id="13" creationId="{BF9800F1-3C03-9B86-8621-74FF2891DFFF}"/>
          </ac:spMkLst>
        </pc:spChg>
        <pc:spChg chg="add mod">
          <ac:chgData name="Róbert Konka" userId="5cba666189da53c9" providerId="LiveId" clId="{8290CF85-BE80-44BE-B162-81798A80446F}" dt="2024-11-07T00:49:16.278" v="18971" actId="20577"/>
          <ac:spMkLst>
            <pc:docMk/>
            <pc:sldMk cId="1760599983" sldId="787"/>
            <ac:spMk id="14" creationId="{1682137D-A493-5241-0E2F-8126825C64B1}"/>
          </ac:spMkLst>
        </pc:spChg>
        <pc:picChg chg="mod">
          <ac:chgData name="Róbert Konka" userId="5cba666189da53c9" providerId="LiveId" clId="{8290CF85-BE80-44BE-B162-81798A80446F}" dt="2024-11-07T00:48:02.843" v="18899" actId="1076"/>
          <ac:picMkLst>
            <pc:docMk/>
            <pc:sldMk cId="1760599983" sldId="787"/>
            <ac:picMk id="4" creationId="{D8A26DBE-DAB1-8C13-C1DC-52EC6A8DC905}"/>
          </ac:picMkLst>
        </pc:picChg>
        <pc:picChg chg="mod">
          <ac:chgData name="Róbert Konka" userId="5cba666189da53c9" providerId="LiveId" clId="{8290CF85-BE80-44BE-B162-81798A80446F}" dt="2024-11-07T00:48:05.326" v="18900" actId="1076"/>
          <ac:picMkLst>
            <pc:docMk/>
            <pc:sldMk cId="1760599983" sldId="787"/>
            <ac:picMk id="5" creationId="{16AECA4C-4900-C5A1-7FA1-16F17BE8DA93}"/>
          </ac:picMkLst>
        </pc:picChg>
        <pc:picChg chg="mod">
          <ac:chgData name="Róbert Konka" userId="5cba666189da53c9" providerId="LiveId" clId="{8290CF85-BE80-44BE-B162-81798A80446F}" dt="2024-11-07T00:48:11.546" v="18902" actId="1076"/>
          <ac:picMkLst>
            <pc:docMk/>
            <pc:sldMk cId="1760599983" sldId="787"/>
            <ac:picMk id="6" creationId="{2D9B7AC5-FC9D-63E4-77CD-352FEF4377AC}"/>
          </ac:picMkLst>
        </pc:picChg>
        <pc:picChg chg="mod">
          <ac:chgData name="Róbert Konka" userId="5cba666189da53c9" providerId="LiveId" clId="{8290CF85-BE80-44BE-B162-81798A80446F}" dt="2024-11-07T00:48:09.376" v="18901" actId="1076"/>
          <ac:picMkLst>
            <pc:docMk/>
            <pc:sldMk cId="1760599983" sldId="787"/>
            <ac:picMk id="7" creationId="{246A2903-BD24-0C95-F930-BB0C10235EF1}"/>
          </ac:picMkLst>
        </pc:picChg>
        <pc:picChg chg="mod">
          <ac:chgData name="Róbert Konka" userId="5cba666189da53c9" providerId="LiveId" clId="{8290CF85-BE80-44BE-B162-81798A80446F}" dt="2024-11-07T00:48:14.499" v="18903" actId="1076"/>
          <ac:picMkLst>
            <pc:docMk/>
            <pc:sldMk cId="1760599983" sldId="787"/>
            <ac:picMk id="8" creationId="{7CB67017-5513-E622-92FC-B3603B023264}"/>
          </ac:picMkLst>
        </pc:picChg>
      </pc:sldChg>
      <pc:sldChg chg="addSp modSp add mod modAnim">
        <pc:chgData name="Róbert Konka" userId="5cba666189da53c9" providerId="LiveId" clId="{8290CF85-BE80-44BE-B162-81798A80446F}" dt="2024-11-07T21:55:09.969" v="21293"/>
        <pc:sldMkLst>
          <pc:docMk/>
          <pc:sldMk cId="4217710208" sldId="788"/>
        </pc:sldMkLst>
        <pc:spChg chg="add mod">
          <ac:chgData name="Róbert Konka" userId="5cba666189da53c9" providerId="LiveId" clId="{8290CF85-BE80-44BE-B162-81798A80446F}" dt="2024-11-07T21:55:08.497" v="21292" actId="20577"/>
          <ac:spMkLst>
            <pc:docMk/>
            <pc:sldMk cId="4217710208" sldId="788"/>
            <ac:spMk id="4" creationId="{05E14FEA-1277-6736-1845-CB8CFB0FD9A9}"/>
          </ac:spMkLst>
        </pc:spChg>
      </pc:sldChg>
      <pc:sldChg chg="modSp add mod">
        <pc:chgData name="Róbert Konka" userId="5cba666189da53c9" providerId="LiveId" clId="{8290CF85-BE80-44BE-B162-81798A80446F}" dt="2024-11-07T00:49:48.777" v="18978" actId="20577"/>
        <pc:sldMkLst>
          <pc:docMk/>
          <pc:sldMk cId="721706847" sldId="789"/>
        </pc:sldMkLst>
        <pc:spChg chg="mod">
          <ac:chgData name="Róbert Konka" userId="5cba666189da53c9" providerId="LiveId" clId="{8290CF85-BE80-44BE-B162-81798A80446F}" dt="2024-11-07T00:49:48.777" v="18978" actId="20577"/>
          <ac:spMkLst>
            <pc:docMk/>
            <pc:sldMk cId="721706847" sldId="789"/>
            <ac:spMk id="2" creationId="{1B0C66CD-207B-BFB6-FD05-1393D806F93D}"/>
          </ac:spMkLst>
        </pc:spChg>
      </pc:sldChg>
      <pc:sldChg chg="addSp modSp add mod modAnim">
        <pc:chgData name="Róbert Konka" userId="5cba666189da53c9" providerId="LiveId" clId="{8290CF85-BE80-44BE-B162-81798A80446F}" dt="2024-11-08T23:53:00.850" v="22509"/>
        <pc:sldMkLst>
          <pc:docMk/>
          <pc:sldMk cId="3010225070" sldId="790"/>
        </pc:sldMkLst>
        <pc:spChg chg="add mod">
          <ac:chgData name="Róbert Konka" userId="5cba666189da53c9" providerId="LiveId" clId="{8290CF85-BE80-44BE-B162-81798A80446F}" dt="2024-11-07T00:50:20.884" v="18992" actId="14100"/>
          <ac:spMkLst>
            <pc:docMk/>
            <pc:sldMk cId="3010225070" sldId="790"/>
            <ac:spMk id="4" creationId="{58FCC344-8D0F-5C3D-9488-0ECA8921411E}"/>
          </ac:spMkLst>
        </pc:spChg>
        <pc:spChg chg="add mod">
          <ac:chgData name="Róbert Konka" userId="5cba666189da53c9" providerId="LiveId" clId="{8290CF85-BE80-44BE-B162-81798A80446F}" dt="2024-11-07T00:50:27.675" v="19005" actId="20577"/>
          <ac:spMkLst>
            <pc:docMk/>
            <pc:sldMk cId="3010225070" sldId="790"/>
            <ac:spMk id="5" creationId="{7627E2D5-FE65-3ABC-0704-FA4B14557F8F}"/>
          </ac:spMkLst>
        </pc:spChg>
        <pc:spChg chg="add mod">
          <ac:chgData name="Róbert Konka" userId="5cba666189da53c9" providerId="LiveId" clId="{8290CF85-BE80-44BE-B162-81798A80446F}" dt="2024-11-07T00:50:33.781" v="19015" actId="20577"/>
          <ac:spMkLst>
            <pc:docMk/>
            <pc:sldMk cId="3010225070" sldId="790"/>
            <ac:spMk id="6" creationId="{DFB936E5-1DD1-72CA-0746-42953606A0EC}"/>
          </ac:spMkLst>
        </pc:spChg>
        <pc:spChg chg="add mod">
          <ac:chgData name="Róbert Konka" userId="5cba666189da53c9" providerId="LiveId" clId="{8290CF85-BE80-44BE-B162-81798A80446F}" dt="2024-11-07T00:50:37.746" v="19017" actId="1076"/>
          <ac:spMkLst>
            <pc:docMk/>
            <pc:sldMk cId="3010225070" sldId="790"/>
            <ac:spMk id="7" creationId="{763E1292-2535-DDEA-1F53-BCE279E10022}"/>
          </ac:spMkLst>
        </pc:spChg>
        <pc:spChg chg="add mod">
          <ac:chgData name="Róbert Konka" userId="5cba666189da53c9" providerId="LiveId" clId="{8290CF85-BE80-44BE-B162-81798A80446F}" dt="2024-11-07T00:50:43.039" v="19024" actId="20577"/>
          <ac:spMkLst>
            <pc:docMk/>
            <pc:sldMk cId="3010225070" sldId="790"/>
            <ac:spMk id="8" creationId="{D8BFC10F-3F7D-2AC9-66DB-A688BC339301}"/>
          </ac:spMkLst>
        </pc:spChg>
      </pc:sldChg>
      <pc:sldChg chg="addSp modSp add mod modAnim">
        <pc:chgData name="Róbert Konka" userId="5cba666189da53c9" providerId="LiveId" clId="{8290CF85-BE80-44BE-B162-81798A80446F}" dt="2024-11-09T00:01:07.490" v="22586" actId="27636"/>
        <pc:sldMkLst>
          <pc:docMk/>
          <pc:sldMk cId="3615636370" sldId="791"/>
        </pc:sldMkLst>
        <pc:spChg chg="add mod">
          <ac:chgData name="Róbert Konka" userId="5cba666189da53c9" providerId="LiveId" clId="{8290CF85-BE80-44BE-B162-81798A80446F}" dt="2024-11-07T00:54:07.129" v="19130" actId="1076"/>
          <ac:spMkLst>
            <pc:docMk/>
            <pc:sldMk cId="3615636370" sldId="791"/>
            <ac:spMk id="3" creationId="{1FA40641-0205-4F48-841C-84E80709A4D2}"/>
          </ac:spMkLst>
        </pc:spChg>
        <pc:spChg chg="add mod">
          <ac:chgData name="Róbert Konka" userId="5cba666189da53c9" providerId="LiveId" clId="{8290CF85-BE80-44BE-B162-81798A80446F}" dt="2024-11-07T00:55:21.811" v="19190" actId="403"/>
          <ac:spMkLst>
            <pc:docMk/>
            <pc:sldMk cId="3615636370" sldId="791"/>
            <ac:spMk id="4" creationId="{B9AD7794-88B8-F4CD-2D54-6248A6DB9E4E}"/>
          </ac:spMkLst>
        </pc:spChg>
        <pc:spChg chg="mod">
          <ac:chgData name="Róbert Konka" userId="5cba666189da53c9" providerId="LiveId" clId="{8290CF85-BE80-44BE-B162-81798A80446F}" dt="2024-11-09T00:01:07.490" v="22586" actId="27636"/>
          <ac:spMkLst>
            <pc:docMk/>
            <pc:sldMk cId="3615636370" sldId="791"/>
            <ac:spMk id="9" creationId="{7379E6DB-DCF3-8B41-C153-C239F5392B5B}"/>
          </ac:spMkLst>
        </pc:spChg>
        <pc:spChg chg="add mod">
          <ac:chgData name="Róbert Konka" userId="5cba666189da53c9" providerId="LiveId" clId="{8290CF85-BE80-44BE-B162-81798A80446F}" dt="2024-11-07T00:54:32.963" v="19151" actId="1076"/>
          <ac:spMkLst>
            <pc:docMk/>
            <pc:sldMk cId="3615636370" sldId="791"/>
            <ac:spMk id="10" creationId="{D3A8C095-B3DB-9CDA-5050-0439ECF533A9}"/>
          </ac:spMkLst>
        </pc:spChg>
        <pc:spChg chg="add mod">
          <ac:chgData name="Róbert Konka" userId="5cba666189da53c9" providerId="LiveId" clId="{8290CF85-BE80-44BE-B162-81798A80446F}" dt="2024-11-07T21:56:11.584" v="21294" actId="20577"/>
          <ac:spMkLst>
            <pc:docMk/>
            <pc:sldMk cId="3615636370" sldId="791"/>
            <ac:spMk id="11" creationId="{1426DAD4-4F86-1B5C-AF50-D64640A64886}"/>
          </ac:spMkLst>
        </pc:spChg>
      </pc:sldChg>
      <pc:sldChg chg="addSp modSp add mod modAnim">
        <pc:chgData name="Róbert Konka" userId="5cba666189da53c9" providerId="LiveId" clId="{8290CF85-BE80-44BE-B162-81798A80446F}" dt="2024-11-07T21:56:23.330" v="21298"/>
        <pc:sldMkLst>
          <pc:docMk/>
          <pc:sldMk cId="3546859583" sldId="792"/>
        </pc:sldMkLst>
        <pc:spChg chg="add mod">
          <ac:chgData name="Róbert Konka" userId="5cba666189da53c9" providerId="LiveId" clId="{8290CF85-BE80-44BE-B162-81798A80446F}" dt="2024-11-07T21:56:21.738" v="21297" actId="20577"/>
          <ac:spMkLst>
            <pc:docMk/>
            <pc:sldMk cId="3546859583" sldId="792"/>
            <ac:spMk id="4" creationId="{0E8815EF-0B8B-D71F-A79A-A98510A9B5CA}"/>
          </ac:spMkLst>
        </pc:spChg>
      </pc:sldChg>
      <pc:sldChg chg="addSp modSp add mod modAnim">
        <pc:chgData name="Róbert Konka" userId="5cba666189da53c9" providerId="LiveId" clId="{8290CF85-BE80-44BE-B162-81798A80446F}" dt="2024-11-07T21:56:31.952" v="21301"/>
        <pc:sldMkLst>
          <pc:docMk/>
          <pc:sldMk cId="338966012" sldId="793"/>
        </pc:sldMkLst>
        <pc:spChg chg="add mod">
          <ac:chgData name="Róbert Konka" userId="5cba666189da53c9" providerId="LiveId" clId="{8290CF85-BE80-44BE-B162-81798A80446F}" dt="2024-11-07T21:56:29.804" v="21300" actId="20577"/>
          <ac:spMkLst>
            <pc:docMk/>
            <pc:sldMk cId="338966012" sldId="793"/>
            <ac:spMk id="4" creationId="{B29341BB-A3AC-1AE5-329D-2C5E89E83AE9}"/>
          </ac:spMkLst>
        </pc:spChg>
      </pc:sldChg>
      <pc:sldChg chg="addSp modSp add mod modAnim">
        <pc:chgData name="Róbert Konka" userId="5cba666189da53c9" providerId="LiveId" clId="{8290CF85-BE80-44BE-B162-81798A80446F}" dt="2024-11-07T21:56:41.298" v="21304"/>
        <pc:sldMkLst>
          <pc:docMk/>
          <pc:sldMk cId="477101046" sldId="794"/>
        </pc:sldMkLst>
        <pc:spChg chg="add mod">
          <ac:chgData name="Róbert Konka" userId="5cba666189da53c9" providerId="LiveId" clId="{8290CF85-BE80-44BE-B162-81798A80446F}" dt="2024-11-07T21:56:39.573" v="21303" actId="20577"/>
          <ac:spMkLst>
            <pc:docMk/>
            <pc:sldMk cId="477101046" sldId="794"/>
            <ac:spMk id="4" creationId="{1E5D60C9-2173-E221-598E-8A4F1645495C}"/>
          </ac:spMkLst>
        </pc:spChg>
      </pc:sldChg>
      <pc:sldChg chg="addSp modSp add mod modAnim">
        <pc:chgData name="Róbert Konka" userId="5cba666189da53c9" providerId="LiveId" clId="{8290CF85-BE80-44BE-B162-81798A80446F}" dt="2024-11-07T21:56:50.479" v="21307"/>
        <pc:sldMkLst>
          <pc:docMk/>
          <pc:sldMk cId="2556366233" sldId="795"/>
        </pc:sldMkLst>
        <pc:spChg chg="add mod">
          <ac:chgData name="Róbert Konka" userId="5cba666189da53c9" providerId="LiveId" clId="{8290CF85-BE80-44BE-B162-81798A80446F}" dt="2024-11-07T21:56:48.158" v="21306" actId="20577"/>
          <ac:spMkLst>
            <pc:docMk/>
            <pc:sldMk cId="2556366233" sldId="795"/>
            <ac:spMk id="4" creationId="{2502921E-4576-EA35-C94F-CCC30C7FE25C}"/>
          </ac:spMkLst>
        </pc:spChg>
      </pc:sldChg>
      <pc:sldChg chg="addSp modSp add mod modAnim">
        <pc:chgData name="Róbert Konka" userId="5cba666189da53c9" providerId="LiveId" clId="{8290CF85-BE80-44BE-B162-81798A80446F}" dt="2024-11-07T00:57:47.284" v="19291" actId="313"/>
        <pc:sldMkLst>
          <pc:docMk/>
          <pc:sldMk cId="1734276936" sldId="796"/>
        </pc:sldMkLst>
        <pc:spChg chg="add mod">
          <ac:chgData name="Róbert Konka" userId="5cba666189da53c9" providerId="LiveId" clId="{8290CF85-BE80-44BE-B162-81798A80446F}" dt="2024-11-07T00:56:56.587" v="19226" actId="1076"/>
          <ac:spMkLst>
            <pc:docMk/>
            <pc:sldMk cId="1734276936" sldId="796"/>
            <ac:spMk id="4" creationId="{85BC351F-B777-C61B-2BDD-F842BEC52DFF}"/>
          </ac:spMkLst>
        </pc:spChg>
        <pc:spChg chg="add mod">
          <ac:chgData name="Róbert Konka" userId="5cba666189da53c9" providerId="LiveId" clId="{8290CF85-BE80-44BE-B162-81798A80446F}" dt="2024-11-07T00:57:05.794" v="19240" actId="20577"/>
          <ac:spMkLst>
            <pc:docMk/>
            <pc:sldMk cId="1734276936" sldId="796"/>
            <ac:spMk id="5" creationId="{01B06A22-C46B-1BAA-1F6B-52C6F090DC39}"/>
          </ac:spMkLst>
        </pc:spChg>
        <pc:spChg chg="add mod">
          <ac:chgData name="Róbert Konka" userId="5cba666189da53c9" providerId="LiveId" clId="{8290CF85-BE80-44BE-B162-81798A80446F}" dt="2024-11-07T00:57:13.720" v="19253" actId="20577"/>
          <ac:spMkLst>
            <pc:docMk/>
            <pc:sldMk cId="1734276936" sldId="796"/>
            <ac:spMk id="6" creationId="{9771AB45-DBD1-C185-E10E-A8152CAC968A}"/>
          </ac:spMkLst>
        </pc:spChg>
        <pc:spChg chg="add mod">
          <ac:chgData name="Róbert Konka" userId="5cba666189da53c9" providerId="LiveId" clId="{8290CF85-BE80-44BE-B162-81798A80446F}" dt="2024-11-07T00:57:27.576" v="19267" actId="1076"/>
          <ac:spMkLst>
            <pc:docMk/>
            <pc:sldMk cId="1734276936" sldId="796"/>
            <ac:spMk id="7" creationId="{75C6CA44-564D-752A-D707-C3B4D5B8D204}"/>
          </ac:spMkLst>
        </pc:spChg>
        <pc:spChg chg="add mod">
          <ac:chgData name="Róbert Konka" userId="5cba666189da53c9" providerId="LiveId" clId="{8290CF85-BE80-44BE-B162-81798A80446F}" dt="2024-11-07T00:57:47.284" v="19291" actId="313"/>
          <ac:spMkLst>
            <pc:docMk/>
            <pc:sldMk cId="1734276936" sldId="796"/>
            <ac:spMk id="8" creationId="{A12A287C-8DF9-9C69-4557-3F498B1A30CE}"/>
          </ac:spMkLst>
        </pc:spChg>
      </pc:sldChg>
      <pc:sldChg chg="addSp delSp modSp add mod modAnim">
        <pc:chgData name="Róbert Konka" userId="5cba666189da53c9" providerId="LiveId" clId="{8290CF85-BE80-44BE-B162-81798A80446F}" dt="2024-11-07T00:58:36.765" v="19338" actId="478"/>
        <pc:sldMkLst>
          <pc:docMk/>
          <pc:sldMk cId="1654503586" sldId="797"/>
        </pc:sldMkLst>
        <pc:spChg chg="del">
          <ac:chgData name="Róbert Konka" userId="5cba666189da53c9" providerId="LiveId" clId="{8290CF85-BE80-44BE-B162-81798A80446F}" dt="2024-11-07T00:58:36.765" v="19338" actId="478"/>
          <ac:spMkLst>
            <pc:docMk/>
            <pc:sldMk cId="1654503586" sldId="797"/>
            <ac:spMk id="6" creationId="{BF992D1C-BA80-ACBD-763B-9F09C8BB8A57}"/>
          </ac:spMkLst>
        </pc:spChg>
        <pc:spChg chg="del">
          <ac:chgData name="Róbert Konka" userId="5cba666189da53c9" providerId="LiveId" clId="{8290CF85-BE80-44BE-B162-81798A80446F}" dt="2024-11-07T00:58:35.345" v="19337" actId="478"/>
          <ac:spMkLst>
            <pc:docMk/>
            <pc:sldMk cId="1654503586" sldId="797"/>
            <ac:spMk id="8" creationId="{06A9E73B-6BB4-2D07-9BCE-3628697537B6}"/>
          </ac:spMkLst>
        </pc:spChg>
        <pc:spChg chg="del">
          <ac:chgData name="Róbert Konka" userId="5cba666189da53c9" providerId="LiveId" clId="{8290CF85-BE80-44BE-B162-81798A80446F}" dt="2024-11-07T00:58:33.865" v="19336" actId="478"/>
          <ac:spMkLst>
            <pc:docMk/>
            <pc:sldMk cId="1654503586" sldId="797"/>
            <ac:spMk id="9" creationId="{2618276E-6960-8DDF-1007-4FB0ACB40240}"/>
          </ac:spMkLst>
        </pc:spChg>
        <pc:spChg chg="del">
          <ac:chgData name="Róbert Konka" userId="5cba666189da53c9" providerId="LiveId" clId="{8290CF85-BE80-44BE-B162-81798A80446F}" dt="2024-11-07T00:58:32.483" v="19335" actId="478"/>
          <ac:spMkLst>
            <pc:docMk/>
            <pc:sldMk cId="1654503586" sldId="797"/>
            <ac:spMk id="14" creationId="{73D0AF7C-6533-EA45-FC2A-01ABB50C8866}"/>
          </ac:spMkLst>
        </pc:spChg>
        <pc:spChg chg="add mod">
          <ac:chgData name="Róbert Konka" userId="5cba666189da53c9" providerId="LiveId" clId="{8290CF85-BE80-44BE-B162-81798A80446F}" dt="2024-11-07T00:58:04.305" v="19301" actId="122"/>
          <ac:spMkLst>
            <pc:docMk/>
            <pc:sldMk cId="1654503586" sldId="797"/>
            <ac:spMk id="16" creationId="{C30C312D-1B19-DDBF-E0DC-6F0CE5AC2741}"/>
          </ac:spMkLst>
        </pc:spChg>
        <pc:spChg chg="del">
          <ac:chgData name="Róbert Konka" userId="5cba666189da53c9" providerId="LiveId" clId="{8290CF85-BE80-44BE-B162-81798A80446F}" dt="2024-11-07T00:58:28.249" v="19332" actId="478"/>
          <ac:spMkLst>
            <pc:docMk/>
            <pc:sldMk cId="1654503586" sldId="797"/>
            <ac:spMk id="18" creationId="{15AC9AB6-182C-43CC-2F16-470FACED722A}"/>
          </ac:spMkLst>
        </pc:spChg>
        <pc:spChg chg="add mod">
          <ac:chgData name="Róbert Konka" userId="5cba666189da53c9" providerId="LiveId" clId="{8290CF85-BE80-44BE-B162-81798A80446F}" dt="2024-11-07T00:58:09.654" v="19307" actId="20577"/>
          <ac:spMkLst>
            <pc:docMk/>
            <pc:sldMk cId="1654503586" sldId="797"/>
            <ac:spMk id="19" creationId="{64444A52-4FBF-01A8-DC85-6B2A460F9AF0}"/>
          </ac:spMkLst>
        </pc:spChg>
        <pc:spChg chg="add mod">
          <ac:chgData name="Róbert Konka" userId="5cba666189da53c9" providerId="LiveId" clId="{8290CF85-BE80-44BE-B162-81798A80446F}" dt="2024-11-07T00:58:15.810" v="19315" actId="20577"/>
          <ac:spMkLst>
            <pc:docMk/>
            <pc:sldMk cId="1654503586" sldId="797"/>
            <ac:spMk id="20" creationId="{AE8D0DED-4FC3-E381-A25E-DCED92C0540F}"/>
          </ac:spMkLst>
        </pc:spChg>
        <pc:spChg chg="add mod">
          <ac:chgData name="Róbert Konka" userId="5cba666189da53c9" providerId="LiveId" clId="{8290CF85-BE80-44BE-B162-81798A80446F}" dt="2024-11-07T00:58:21.335" v="19323" actId="20577"/>
          <ac:spMkLst>
            <pc:docMk/>
            <pc:sldMk cId="1654503586" sldId="797"/>
            <ac:spMk id="21" creationId="{F6E87792-29ED-9CE3-5163-F5B9EB555B2D}"/>
          </ac:spMkLst>
        </pc:spChg>
        <pc:spChg chg="add mod">
          <ac:chgData name="Róbert Konka" userId="5cba666189da53c9" providerId="LiveId" clId="{8290CF85-BE80-44BE-B162-81798A80446F}" dt="2024-11-07T00:58:26.028" v="19331" actId="20577"/>
          <ac:spMkLst>
            <pc:docMk/>
            <pc:sldMk cId="1654503586" sldId="797"/>
            <ac:spMk id="22" creationId="{A10B3B51-40AA-9233-AE79-CF038EA16E63}"/>
          </ac:spMkLst>
        </pc:spChg>
        <pc:picChg chg="add del">
          <ac:chgData name="Róbert Konka" userId="5cba666189da53c9" providerId="LiveId" clId="{8290CF85-BE80-44BE-B162-81798A80446F}" dt="2024-11-07T00:58:30.802" v="19334" actId="478"/>
          <ac:picMkLst>
            <pc:docMk/>
            <pc:sldMk cId="1654503586" sldId="797"/>
            <ac:picMk id="12" creationId="{803FEA90-324E-1B5A-B36E-8CCCE2DF0DEE}"/>
          </ac:picMkLst>
        </pc:picChg>
      </pc:sldChg>
      <pc:sldChg chg="addSp modSp add mod modAnim">
        <pc:chgData name="Róbert Konka" userId="5cba666189da53c9" providerId="LiveId" clId="{8290CF85-BE80-44BE-B162-81798A80446F}" dt="2024-11-07T21:57:11.662" v="21310"/>
        <pc:sldMkLst>
          <pc:docMk/>
          <pc:sldMk cId="2016187766" sldId="798"/>
        </pc:sldMkLst>
        <pc:spChg chg="add mod">
          <ac:chgData name="Róbert Konka" userId="5cba666189da53c9" providerId="LiveId" clId="{8290CF85-BE80-44BE-B162-81798A80446F}" dt="2024-11-07T21:57:09.569" v="21309" actId="20577"/>
          <ac:spMkLst>
            <pc:docMk/>
            <pc:sldMk cId="2016187766" sldId="798"/>
            <ac:spMk id="4" creationId="{6AE361ED-337F-2DA0-48AE-C4A96BEFF336}"/>
          </ac:spMkLst>
        </pc:spChg>
      </pc:sldChg>
      <pc:sldChg chg="addSp modSp add mod modAnim">
        <pc:chgData name="Róbert Konka" userId="5cba666189da53c9" providerId="LiveId" clId="{8290CF85-BE80-44BE-B162-81798A80446F}" dt="2024-11-07T00:59:34.418" v="19400" actId="20577"/>
        <pc:sldMkLst>
          <pc:docMk/>
          <pc:sldMk cId="4169097888" sldId="799"/>
        </pc:sldMkLst>
        <pc:spChg chg="add mod">
          <ac:chgData name="Róbert Konka" userId="5cba666189da53c9" providerId="LiveId" clId="{8290CF85-BE80-44BE-B162-81798A80446F}" dt="2024-11-07T00:59:04.590" v="19353" actId="20577"/>
          <ac:spMkLst>
            <pc:docMk/>
            <pc:sldMk cId="4169097888" sldId="799"/>
            <ac:spMk id="3" creationId="{75ED3F06-3F9A-83C6-3585-4E68BE8244B9}"/>
          </ac:spMkLst>
        </pc:spChg>
        <pc:spChg chg="add mod">
          <ac:chgData name="Róbert Konka" userId="5cba666189da53c9" providerId="LiveId" clId="{8290CF85-BE80-44BE-B162-81798A80446F}" dt="2024-11-07T00:59:11.266" v="19365" actId="20577"/>
          <ac:spMkLst>
            <pc:docMk/>
            <pc:sldMk cId="4169097888" sldId="799"/>
            <ac:spMk id="4" creationId="{75B0D3B8-7AF9-ECD9-90BE-21AA54DA28A1}"/>
          </ac:spMkLst>
        </pc:spChg>
        <pc:spChg chg="mod">
          <ac:chgData name="Róbert Konka" userId="5cba666189da53c9" providerId="LiveId" clId="{8290CF85-BE80-44BE-B162-81798A80446F}" dt="2024-11-07T00:50:11.454" v="18981" actId="27636"/>
          <ac:spMkLst>
            <pc:docMk/>
            <pc:sldMk cId="4169097888" sldId="799"/>
            <ac:spMk id="10" creationId="{31D0527A-8C63-96A6-6CD1-60D11A0F4872}"/>
          </ac:spMkLst>
        </pc:spChg>
        <pc:spChg chg="add mod">
          <ac:chgData name="Róbert Konka" userId="5cba666189da53c9" providerId="LiveId" clId="{8290CF85-BE80-44BE-B162-81798A80446F}" dt="2024-11-07T00:59:20.083" v="19377" actId="1076"/>
          <ac:spMkLst>
            <pc:docMk/>
            <pc:sldMk cId="4169097888" sldId="799"/>
            <ac:spMk id="12" creationId="{99BD9A4D-1EE0-8813-0FB1-8C4CEA746328}"/>
          </ac:spMkLst>
        </pc:spChg>
        <pc:spChg chg="add mod">
          <ac:chgData name="Róbert Konka" userId="5cba666189da53c9" providerId="LiveId" clId="{8290CF85-BE80-44BE-B162-81798A80446F}" dt="2024-11-07T00:59:27.858" v="19391" actId="20577"/>
          <ac:spMkLst>
            <pc:docMk/>
            <pc:sldMk cId="4169097888" sldId="799"/>
            <ac:spMk id="13" creationId="{4CDCB92D-AB52-35BD-D7A0-23CC38D2B5FA}"/>
          </ac:spMkLst>
        </pc:spChg>
        <pc:spChg chg="add mod">
          <ac:chgData name="Róbert Konka" userId="5cba666189da53c9" providerId="LiveId" clId="{8290CF85-BE80-44BE-B162-81798A80446F}" dt="2024-11-07T00:59:34.418" v="19400" actId="20577"/>
          <ac:spMkLst>
            <pc:docMk/>
            <pc:sldMk cId="4169097888" sldId="799"/>
            <ac:spMk id="15" creationId="{5041AEE5-1A80-D599-AC43-0050BABADD2E}"/>
          </ac:spMkLst>
        </pc:spChg>
        <pc:picChg chg="add mod">
          <ac:chgData name="Róbert Konka" userId="5cba666189da53c9" providerId="LiveId" clId="{8290CF85-BE80-44BE-B162-81798A80446F}" dt="2024-11-07T00:59:22.687" v="19380" actId="571"/>
          <ac:picMkLst>
            <pc:docMk/>
            <pc:sldMk cId="4169097888" sldId="799"/>
            <ac:picMk id="14" creationId="{F603B095-C6AA-AF3E-6ACB-0EA501E616A6}"/>
          </ac:picMkLst>
        </pc:picChg>
      </pc:sldChg>
      <pc:sldChg chg="addSp modSp add mod modAnim">
        <pc:chgData name="Róbert Konka" userId="5cba666189da53c9" providerId="LiveId" clId="{8290CF85-BE80-44BE-B162-81798A80446F}" dt="2024-11-07T21:58:13.695" v="21313"/>
        <pc:sldMkLst>
          <pc:docMk/>
          <pc:sldMk cId="2920209581" sldId="800"/>
        </pc:sldMkLst>
        <pc:spChg chg="add mod">
          <ac:chgData name="Róbert Konka" userId="5cba666189da53c9" providerId="LiveId" clId="{8290CF85-BE80-44BE-B162-81798A80446F}" dt="2024-11-07T21:58:11.729" v="21312" actId="20577"/>
          <ac:spMkLst>
            <pc:docMk/>
            <pc:sldMk cId="2920209581" sldId="800"/>
            <ac:spMk id="4" creationId="{D10A0DAE-E0A9-31DD-314D-E8D8B0D651C4}"/>
          </ac:spMkLst>
        </pc:spChg>
        <pc:spChg chg="add mod">
          <ac:chgData name="Róbert Konka" userId="5cba666189da53c9" providerId="LiveId" clId="{8290CF85-BE80-44BE-B162-81798A80446F}" dt="2024-11-07T01:00:26.047" v="19480" actId="27636"/>
          <ac:spMkLst>
            <pc:docMk/>
            <pc:sldMk cId="2920209581" sldId="800"/>
            <ac:spMk id="5" creationId="{1A88CFC9-B5FC-8E37-8671-C57C18887FF1}"/>
          </ac:spMkLst>
        </pc:spChg>
      </pc:sldChg>
      <pc:sldChg chg="addSp modSp add mod modAnim">
        <pc:chgData name="Róbert Konka" userId="5cba666189da53c9" providerId="LiveId" clId="{8290CF85-BE80-44BE-B162-81798A80446F}" dt="2024-11-07T01:01:29.028" v="19531" actId="20577"/>
        <pc:sldMkLst>
          <pc:docMk/>
          <pc:sldMk cId="656061569" sldId="801"/>
        </pc:sldMkLst>
        <pc:spChg chg="add mod">
          <ac:chgData name="Róbert Konka" userId="5cba666189da53c9" providerId="LiveId" clId="{8290CF85-BE80-44BE-B162-81798A80446F}" dt="2024-11-07T01:00:56.686" v="19503" actId="1076"/>
          <ac:spMkLst>
            <pc:docMk/>
            <pc:sldMk cId="656061569" sldId="801"/>
            <ac:spMk id="6" creationId="{7A5BD387-3669-0646-7B14-E5755E600EA7}"/>
          </ac:spMkLst>
        </pc:spChg>
        <pc:spChg chg="add mod">
          <ac:chgData name="Róbert Konka" userId="5cba666189da53c9" providerId="LiveId" clId="{8290CF85-BE80-44BE-B162-81798A80446F}" dt="2024-11-07T01:01:18.638" v="19520" actId="1076"/>
          <ac:spMkLst>
            <pc:docMk/>
            <pc:sldMk cId="656061569" sldId="801"/>
            <ac:spMk id="8" creationId="{A750760A-F4F8-FD43-3AA1-1B39540ADE9A}"/>
          </ac:spMkLst>
        </pc:spChg>
        <pc:spChg chg="add mod">
          <ac:chgData name="Róbert Konka" userId="5cba666189da53c9" providerId="LiveId" clId="{8290CF85-BE80-44BE-B162-81798A80446F}" dt="2024-11-07T01:01:29.028" v="19531" actId="20577"/>
          <ac:spMkLst>
            <pc:docMk/>
            <pc:sldMk cId="656061569" sldId="801"/>
            <ac:spMk id="9" creationId="{B6883D39-3FAC-F2A4-2594-A9DFFE46275E}"/>
          </ac:spMkLst>
        </pc:spChg>
      </pc:sldChg>
      <pc:sldChg chg="addSp modSp add mod modAnim">
        <pc:chgData name="Róbert Konka" userId="5cba666189da53c9" providerId="LiveId" clId="{8290CF85-BE80-44BE-B162-81798A80446F}" dt="2024-11-07T21:58:32.305" v="21318"/>
        <pc:sldMkLst>
          <pc:docMk/>
          <pc:sldMk cId="782782739" sldId="802"/>
        </pc:sldMkLst>
        <pc:spChg chg="add mod">
          <ac:chgData name="Róbert Konka" userId="5cba666189da53c9" providerId="LiveId" clId="{8290CF85-BE80-44BE-B162-81798A80446F}" dt="2024-11-07T21:58:30.297" v="21317" actId="20577"/>
          <ac:spMkLst>
            <pc:docMk/>
            <pc:sldMk cId="782782739" sldId="802"/>
            <ac:spMk id="4" creationId="{8046FE31-06A7-BACB-282F-670049879204}"/>
          </ac:spMkLst>
        </pc:spChg>
      </pc:sldChg>
      <pc:sldChg chg="addSp modSp add mod modAnim">
        <pc:chgData name="Róbert Konka" userId="5cba666189da53c9" providerId="LiveId" clId="{8290CF85-BE80-44BE-B162-81798A80446F}" dt="2024-11-08T23:54:54.079" v="22510" actId="14100"/>
        <pc:sldMkLst>
          <pc:docMk/>
          <pc:sldMk cId="3526621213" sldId="803"/>
        </pc:sldMkLst>
        <pc:spChg chg="mod">
          <ac:chgData name="Róbert Konka" userId="5cba666189da53c9" providerId="LiveId" clId="{8290CF85-BE80-44BE-B162-81798A80446F}" dt="2024-11-08T23:41:10.200" v="22414"/>
          <ac:spMkLst>
            <pc:docMk/>
            <pc:sldMk cId="3526621213" sldId="803"/>
            <ac:spMk id="2" creationId="{DA44B96F-C2C5-1902-1094-B2F43F6A656A}"/>
          </ac:spMkLst>
        </pc:spChg>
        <pc:spChg chg="add mod">
          <ac:chgData name="Róbert Konka" userId="5cba666189da53c9" providerId="LiveId" clId="{8290CF85-BE80-44BE-B162-81798A80446F}" dt="2024-11-07T01:01:40.491" v="19536"/>
          <ac:spMkLst>
            <pc:docMk/>
            <pc:sldMk cId="3526621213" sldId="803"/>
            <ac:spMk id="3" creationId="{3DEC155D-8244-1B19-8277-E64CDD51BB02}"/>
          </ac:spMkLst>
        </pc:spChg>
        <pc:spChg chg="add mod">
          <ac:chgData name="Róbert Konka" userId="5cba666189da53c9" providerId="LiveId" clId="{8290CF85-BE80-44BE-B162-81798A80446F}" dt="2024-11-07T01:01:55.991" v="19550" actId="20577"/>
          <ac:spMkLst>
            <pc:docMk/>
            <pc:sldMk cId="3526621213" sldId="803"/>
            <ac:spMk id="5" creationId="{1E6D64C1-393C-B745-2094-8F13DA3E8B34}"/>
          </ac:spMkLst>
        </pc:spChg>
        <pc:spChg chg="mod">
          <ac:chgData name="Róbert Konka" userId="5cba666189da53c9" providerId="LiveId" clId="{8290CF85-BE80-44BE-B162-81798A80446F}" dt="2024-11-08T23:54:54.079" v="22510" actId="14100"/>
          <ac:spMkLst>
            <pc:docMk/>
            <pc:sldMk cId="3526621213" sldId="803"/>
            <ac:spMk id="12" creationId="{21A070DA-3FB1-F6CD-F78F-648503FE89D3}"/>
          </ac:spMkLst>
        </pc:spChg>
        <pc:spChg chg="add mod">
          <ac:chgData name="Róbert Konka" userId="5cba666189da53c9" providerId="LiveId" clId="{8290CF85-BE80-44BE-B162-81798A80446F}" dt="2024-11-07T01:02:03.607" v="19573" actId="20577"/>
          <ac:spMkLst>
            <pc:docMk/>
            <pc:sldMk cId="3526621213" sldId="803"/>
            <ac:spMk id="14" creationId="{0E8B6194-1CC9-2606-111E-C1F01C4AD5D2}"/>
          </ac:spMkLst>
        </pc:spChg>
        <pc:spChg chg="add mod">
          <ac:chgData name="Róbert Konka" userId="5cba666189da53c9" providerId="LiveId" clId="{8290CF85-BE80-44BE-B162-81798A80446F}" dt="2024-11-07T01:02:13.626" v="19587" actId="1076"/>
          <ac:spMkLst>
            <pc:docMk/>
            <pc:sldMk cId="3526621213" sldId="803"/>
            <ac:spMk id="15" creationId="{11D8E26E-2BA6-EEE0-F9EC-AB6B359002A7}"/>
          </ac:spMkLst>
        </pc:spChg>
        <pc:spChg chg="add mod">
          <ac:chgData name="Róbert Konka" userId="5cba666189da53c9" providerId="LiveId" clId="{8290CF85-BE80-44BE-B162-81798A80446F}" dt="2024-11-07T01:02:18.538" v="19594" actId="20577"/>
          <ac:spMkLst>
            <pc:docMk/>
            <pc:sldMk cId="3526621213" sldId="803"/>
            <ac:spMk id="17" creationId="{1BF3C8C3-E971-BF7E-8BFC-33F005D5CEE5}"/>
          </ac:spMkLst>
        </pc:spChg>
        <pc:spChg chg="add mod">
          <ac:chgData name="Róbert Konka" userId="5cba666189da53c9" providerId="LiveId" clId="{8290CF85-BE80-44BE-B162-81798A80446F}" dt="2024-11-07T01:02:23.363" v="19601" actId="20577"/>
          <ac:spMkLst>
            <pc:docMk/>
            <pc:sldMk cId="3526621213" sldId="803"/>
            <ac:spMk id="19" creationId="{AD7AC9F7-62F6-114F-0CFD-18D010B10CDD}"/>
          </ac:spMkLst>
        </pc:spChg>
        <pc:picChg chg="add mod">
          <ac:chgData name="Róbert Konka" userId="5cba666189da53c9" providerId="LiveId" clId="{8290CF85-BE80-44BE-B162-81798A80446F}" dt="2024-11-07T01:02:11.395" v="19586" actId="571"/>
          <ac:picMkLst>
            <pc:docMk/>
            <pc:sldMk cId="3526621213" sldId="803"/>
            <ac:picMk id="16" creationId="{E6443745-5460-687B-0B6B-AF5733EBBB34}"/>
          </ac:picMkLst>
        </pc:picChg>
      </pc:sldChg>
      <pc:sldChg chg="addSp modSp add mod modAnim">
        <pc:chgData name="Róbert Konka" userId="5cba666189da53c9" providerId="LiveId" clId="{8290CF85-BE80-44BE-B162-81798A80446F}" dt="2024-11-07T01:03:36.340" v="19675" actId="1076"/>
        <pc:sldMkLst>
          <pc:docMk/>
          <pc:sldMk cId="244414130" sldId="804"/>
        </pc:sldMkLst>
        <pc:spChg chg="add mod">
          <ac:chgData name="Róbert Konka" userId="5cba666189da53c9" providerId="LiveId" clId="{8290CF85-BE80-44BE-B162-81798A80446F}" dt="2024-11-07T01:02:34.803" v="19619" actId="20577"/>
          <ac:spMkLst>
            <pc:docMk/>
            <pc:sldMk cId="244414130" sldId="804"/>
            <ac:spMk id="5" creationId="{27E89903-EC40-F29F-96AA-28911CCAD2B8}"/>
          </ac:spMkLst>
        </pc:spChg>
        <pc:spChg chg="add mod">
          <ac:chgData name="Róbert Konka" userId="5cba666189da53c9" providerId="LiveId" clId="{8290CF85-BE80-44BE-B162-81798A80446F}" dt="2024-11-07T01:02:44.765" v="19636" actId="20577"/>
          <ac:spMkLst>
            <pc:docMk/>
            <pc:sldMk cId="244414130" sldId="804"/>
            <ac:spMk id="6" creationId="{B4B33271-E5D7-A00C-CB4F-28BDEEF1EBC8}"/>
          </ac:spMkLst>
        </pc:spChg>
        <pc:spChg chg="add mod">
          <ac:chgData name="Róbert Konka" userId="5cba666189da53c9" providerId="LiveId" clId="{8290CF85-BE80-44BE-B162-81798A80446F}" dt="2024-11-07T01:03:36.340" v="19675" actId="1076"/>
          <ac:spMkLst>
            <pc:docMk/>
            <pc:sldMk cId="244414130" sldId="804"/>
            <ac:spMk id="7" creationId="{8B659DF8-F66F-F1AC-2D4C-FAD7E7FF677F}"/>
          </ac:spMkLst>
        </pc:spChg>
        <pc:spChg chg="add mod">
          <ac:chgData name="Róbert Konka" userId="5cba666189da53c9" providerId="LiveId" clId="{8290CF85-BE80-44BE-B162-81798A80446F}" dt="2024-11-07T01:03:27.934" v="19674" actId="20577"/>
          <ac:spMkLst>
            <pc:docMk/>
            <pc:sldMk cId="244414130" sldId="804"/>
            <ac:spMk id="8" creationId="{C567E20E-0F8D-6779-5B7C-7882A6A09732}"/>
          </ac:spMkLst>
        </pc:spChg>
      </pc:sldChg>
      <pc:sldChg chg="addSp modSp add mod modAnim">
        <pc:chgData name="Róbert Konka" userId="5cba666189da53c9" providerId="LiveId" clId="{8290CF85-BE80-44BE-B162-81798A80446F}" dt="2024-11-07T01:04:58.431" v="19701" actId="20577"/>
        <pc:sldMkLst>
          <pc:docMk/>
          <pc:sldMk cId="3290327978" sldId="805"/>
        </pc:sldMkLst>
        <pc:spChg chg="add mod">
          <ac:chgData name="Róbert Konka" userId="5cba666189da53c9" providerId="LiveId" clId="{8290CF85-BE80-44BE-B162-81798A80446F}" dt="2024-11-07T01:04:07.334" v="19679" actId="1076"/>
          <ac:spMkLst>
            <pc:docMk/>
            <pc:sldMk cId="3290327978" sldId="805"/>
            <ac:spMk id="4" creationId="{4B8E8148-E13C-43D7-CC4F-8A54E6001A0B}"/>
          </ac:spMkLst>
        </pc:spChg>
        <pc:spChg chg="add mod">
          <ac:chgData name="Róbert Konka" userId="5cba666189da53c9" providerId="LiveId" clId="{8290CF85-BE80-44BE-B162-81798A80446F}" dt="2024-11-07T01:04:36.053" v="19689" actId="1076"/>
          <ac:spMkLst>
            <pc:docMk/>
            <pc:sldMk cId="3290327978" sldId="805"/>
            <ac:spMk id="5" creationId="{DF654E9D-FAD6-3DFA-C63B-020ADA75B86E}"/>
          </ac:spMkLst>
        </pc:spChg>
        <pc:spChg chg="add mod">
          <ac:chgData name="Róbert Konka" userId="5cba666189da53c9" providerId="LiveId" clId="{8290CF85-BE80-44BE-B162-81798A80446F}" dt="2024-11-07T01:04:33.535" v="19688" actId="13926"/>
          <ac:spMkLst>
            <pc:docMk/>
            <pc:sldMk cId="3290327978" sldId="805"/>
            <ac:spMk id="6" creationId="{1B64ABCB-96CF-53CE-E4E8-A5A00CAC4A1C}"/>
          </ac:spMkLst>
        </pc:spChg>
        <pc:spChg chg="add mod">
          <ac:chgData name="Róbert Konka" userId="5cba666189da53c9" providerId="LiveId" clId="{8290CF85-BE80-44BE-B162-81798A80446F}" dt="2024-11-07T01:04:46.458" v="19694" actId="20577"/>
          <ac:spMkLst>
            <pc:docMk/>
            <pc:sldMk cId="3290327978" sldId="805"/>
            <ac:spMk id="7" creationId="{CC505C44-B4F1-033E-DB7B-C014D5ABB244}"/>
          </ac:spMkLst>
        </pc:spChg>
        <pc:spChg chg="add mod">
          <ac:chgData name="Róbert Konka" userId="5cba666189da53c9" providerId="LiveId" clId="{8290CF85-BE80-44BE-B162-81798A80446F}" dt="2024-11-07T01:04:58.431" v="19701" actId="20577"/>
          <ac:spMkLst>
            <pc:docMk/>
            <pc:sldMk cId="3290327978" sldId="805"/>
            <ac:spMk id="8" creationId="{DFA9C6CE-B550-C05E-EB60-484907E4CB9D}"/>
          </ac:spMkLst>
        </pc:spChg>
      </pc:sldChg>
      <pc:sldChg chg="addSp delSp modSp add mod modAnim">
        <pc:chgData name="Róbert Konka" userId="5cba666189da53c9" providerId="LiveId" clId="{8290CF85-BE80-44BE-B162-81798A80446F}" dt="2024-11-08T23:56:10.999" v="22511"/>
        <pc:sldMkLst>
          <pc:docMk/>
          <pc:sldMk cId="542712107" sldId="806"/>
        </pc:sldMkLst>
        <pc:spChg chg="add del">
          <ac:chgData name="Róbert Konka" userId="5cba666189da53c9" providerId="LiveId" clId="{8290CF85-BE80-44BE-B162-81798A80446F}" dt="2024-11-07T01:05:05.093" v="19703" actId="478"/>
          <ac:spMkLst>
            <pc:docMk/>
            <pc:sldMk cId="542712107" sldId="806"/>
            <ac:spMk id="6" creationId="{6D28CE33-4024-A22B-9C08-6A0703ADDFA6}"/>
          </ac:spMkLst>
        </pc:spChg>
        <pc:spChg chg="add mod">
          <ac:chgData name="Róbert Konka" userId="5cba666189da53c9" providerId="LiveId" clId="{8290CF85-BE80-44BE-B162-81798A80446F}" dt="2024-11-07T01:06:35.686" v="19786" actId="1076"/>
          <ac:spMkLst>
            <pc:docMk/>
            <pc:sldMk cId="542712107" sldId="806"/>
            <ac:spMk id="7" creationId="{A027FA60-DFD7-22F9-138B-213BABCBB5F2}"/>
          </ac:spMkLst>
        </pc:spChg>
        <pc:spChg chg="mod">
          <ac:chgData name="Róbert Konka" userId="5cba666189da53c9" providerId="LiveId" clId="{8290CF85-BE80-44BE-B162-81798A80446F}" dt="2024-11-07T00:50:11.467" v="18983" actId="27636"/>
          <ac:spMkLst>
            <pc:docMk/>
            <pc:sldMk cId="542712107" sldId="806"/>
            <ac:spMk id="14" creationId="{975B83B0-1806-6BD6-017A-4E10A47D633B}"/>
          </ac:spMkLst>
        </pc:spChg>
        <pc:spChg chg="add mod">
          <ac:chgData name="Róbert Konka" userId="5cba666189da53c9" providerId="LiveId" clId="{8290CF85-BE80-44BE-B162-81798A80446F}" dt="2024-11-07T01:05:25.794" v="19723" actId="1076"/>
          <ac:spMkLst>
            <pc:docMk/>
            <pc:sldMk cId="542712107" sldId="806"/>
            <ac:spMk id="16" creationId="{FAF782CF-766B-BDDC-577A-1887A488E25D}"/>
          </ac:spMkLst>
        </pc:spChg>
        <pc:spChg chg="add mod">
          <ac:chgData name="Róbert Konka" userId="5cba666189da53c9" providerId="LiveId" clId="{8290CF85-BE80-44BE-B162-81798A80446F}" dt="2024-11-07T01:05:33.078" v="19733" actId="20577"/>
          <ac:spMkLst>
            <pc:docMk/>
            <pc:sldMk cId="542712107" sldId="806"/>
            <ac:spMk id="17" creationId="{68CC5B80-DC90-ABDC-8BE8-B59E5201B0BB}"/>
          </ac:spMkLst>
        </pc:spChg>
        <pc:spChg chg="add mod">
          <ac:chgData name="Róbert Konka" userId="5cba666189da53c9" providerId="LiveId" clId="{8290CF85-BE80-44BE-B162-81798A80446F}" dt="2024-11-07T01:05:47.913" v="19757" actId="27636"/>
          <ac:spMkLst>
            <pc:docMk/>
            <pc:sldMk cId="542712107" sldId="806"/>
            <ac:spMk id="19" creationId="{CDC92859-A1A0-F7EA-859F-A78250660932}"/>
          </ac:spMkLst>
        </pc:spChg>
        <pc:spChg chg="add mod">
          <ac:chgData name="Róbert Konka" userId="5cba666189da53c9" providerId="LiveId" clId="{8290CF85-BE80-44BE-B162-81798A80446F}" dt="2024-11-07T01:06:19.677" v="19785" actId="6549"/>
          <ac:spMkLst>
            <pc:docMk/>
            <pc:sldMk cId="542712107" sldId="806"/>
            <ac:spMk id="20" creationId="{C8191399-798B-23EB-5CA1-1D602B686883}"/>
          </ac:spMkLst>
        </pc:spChg>
        <pc:picChg chg="add mod">
          <ac:chgData name="Róbert Konka" userId="5cba666189da53c9" providerId="LiveId" clId="{8290CF85-BE80-44BE-B162-81798A80446F}" dt="2024-11-07T01:05:29.063" v="19726" actId="571"/>
          <ac:picMkLst>
            <pc:docMk/>
            <pc:sldMk cId="542712107" sldId="806"/>
            <ac:picMk id="18" creationId="{F543FFD9-3193-7E71-2DE0-F8344E39D71F}"/>
          </ac:picMkLst>
        </pc:picChg>
        <pc:picChg chg="add mod">
          <ac:chgData name="Róbert Konka" userId="5cba666189da53c9" providerId="LiveId" clId="{8290CF85-BE80-44BE-B162-81798A80446F}" dt="2024-11-07T01:05:53.467" v="19760" actId="571"/>
          <ac:picMkLst>
            <pc:docMk/>
            <pc:sldMk cId="542712107" sldId="806"/>
            <ac:picMk id="21" creationId="{F4E56B06-8527-6E8A-53FC-43754EE9DC5A}"/>
          </ac:picMkLst>
        </pc:picChg>
      </pc:sldChg>
      <pc:sldChg chg="addSp modSp add mod modAnim">
        <pc:chgData name="Róbert Konka" userId="5cba666189da53c9" providerId="LiveId" clId="{8290CF85-BE80-44BE-B162-81798A80446F}" dt="2024-11-08T23:56:33.803" v="22512"/>
        <pc:sldMkLst>
          <pc:docMk/>
          <pc:sldMk cId="6481315" sldId="807"/>
        </pc:sldMkLst>
        <pc:spChg chg="add mod">
          <ac:chgData name="Róbert Konka" userId="5cba666189da53c9" providerId="LiveId" clId="{8290CF85-BE80-44BE-B162-81798A80446F}" dt="2024-11-07T01:06:47.463" v="19817" actId="14100"/>
          <ac:spMkLst>
            <pc:docMk/>
            <pc:sldMk cId="6481315" sldId="807"/>
            <ac:spMk id="4" creationId="{D2CC457F-011B-798F-6164-6FBE9AC80783}"/>
          </ac:spMkLst>
        </pc:spChg>
        <pc:spChg chg="add mod">
          <ac:chgData name="Róbert Konka" userId="5cba666189da53c9" providerId="LiveId" clId="{8290CF85-BE80-44BE-B162-81798A80446F}" dt="2024-11-07T01:06:54.359" v="19827" actId="20577"/>
          <ac:spMkLst>
            <pc:docMk/>
            <pc:sldMk cId="6481315" sldId="807"/>
            <ac:spMk id="5" creationId="{B67A77A9-C925-1EE2-746A-4D9F022B8DCD}"/>
          </ac:spMkLst>
        </pc:spChg>
        <pc:spChg chg="add mod">
          <ac:chgData name="Róbert Konka" userId="5cba666189da53c9" providerId="LiveId" clId="{8290CF85-BE80-44BE-B162-81798A80446F}" dt="2024-11-07T01:07:02.462" v="19839" actId="20577"/>
          <ac:spMkLst>
            <pc:docMk/>
            <pc:sldMk cId="6481315" sldId="807"/>
            <ac:spMk id="6" creationId="{6EEADBFE-C1FE-CE2E-9E04-7706D3D64263}"/>
          </ac:spMkLst>
        </pc:spChg>
        <pc:spChg chg="add mod">
          <ac:chgData name="Róbert Konka" userId="5cba666189da53c9" providerId="LiveId" clId="{8290CF85-BE80-44BE-B162-81798A80446F}" dt="2024-11-07T01:07:17.054" v="19855" actId="1076"/>
          <ac:spMkLst>
            <pc:docMk/>
            <pc:sldMk cId="6481315" sldId="807"/>
            <ac:spMk id="7" creationId="{D1782439-DCDC-0C0A-FD4D-551FDEE16C63}"/>
          </ac:spMkLst>
        </pc:spChg>
        <pc:spChg chg="add mod">
          <ac:chgData name="Róbert Konka" userId="5cba666189da53c9" providerId="LiveId" clId="{8290CF85-BE80-44BE-B162-81798A80446F}" dt="2024-11-07T01:07:26.438" v="19874" actId="20577"/>
          <ac:spMkLst>
            <pc:docMk/>
            <pc:sldMk cId="6481315" sldId="807"/>
            <ac:spMk id="8" creationId="{395AA3C6-8FDB-FC25-6D44-BE9648089183}"/>
          </ac:spMkLst>
        </pc:spChg>
      </pc:sldChg>
      <pc:sldChg chg="addSp modSp add mod modAnim">
        <pc:chgData name="Róbert Konka" userId="5cba666189da53c9" providerId="LiveId" clId="{8290CF85-BE80-44BE-B162-81798A80446F}" dt="2024-11-07T21:59:56.881" v="21324"/>
        <pc:sldMkLst>
          <pc:docMk/>
          <pc:sldMk cId="1927744038" sldId="808"/>
        </pc:sldMkLst>
        <pc:spChg chg="add mod">
          <ac:chgData name="Róbert Konka" userId="5cba666189da53c9" providerId="LiveId" clId="{8290CF85-BE80-44BE-B162-81798A80446F}" dt="2024-11-07T21:59:54.277" v="21323" actId="20577"/>
          <ac:spMkLst>
            <pc:docMk/>
            <pc:sldMk cId="1927744038" sldId="808"/>
            <ac:spMk id="4" creationId="{3EBAAE6F-DD27-E27F-5E53-ADD50A35F26C}"/>
          </ac:spMkLst>
        </pc:spChg>
      </pc:sldChg>
      <pc:sldChg chg="addSp modSp add mod modAnim">
        <pc:chgData name="Róbert Konka" userId="5cba666189da53c9" providerId="LiveId" clId="{8290CF85-BE80-44BE-B162-81798A80446F}" dt="2024-11-07T22:00:08.480" v="21329"/>
        <pc:sldMkLst>
          <pc:docMk/>
          <pc:sldMk cId="1395870859" sldId="809"/>
        </pc:sldMkLst>
        <pc:spChg chg="mod">
          <ac:chgData name="Róbert Konka" userId="5cba666189da53c9" providerId="LiveId" clId="{8290CF85-BE80-44BE-B162-81798A80446F}" dt="2024-11-07T01:08:15.129" v="19893" actId="27636"/>
          <ac:spMkLst>
            <pc:docMk/>
            <pc:sldMk cId="1395870859" sldId="809"/>
            <ac:spMk id="3" creationId="{B787DD30-F82F-AEE2-88C6-740106D87A56}"/>
          </ac:spMkLst>
        </pc:spChg>
        <pc:spChg chg="add mod">
          <ac:chgData name="Róbert Konka" userId="5cba666189da53c9" providerId="LiveId" clId="{8290CF85-BE80-44BE-B162-81798A80446F}" dt="2024-11-07T01:08:07.536" v="19884" actId="1076"/>
          <ac:spMkLst>
            <pc:docMk/>
            <pc:sldMk cId="1395870859" sldId="809"/>
            <ac:spMk id="4" creationId="{5EF5A2C9-4093-2516-DF41-625E7B671A4F}"/>
          </ac:spMkLst>
        </pc:spChg>
        <pc:spChg chg="add mod">
          <ac:chgData name="Róbert Konka" userId="5cba666189da53c9" providerId="LiveId" clId="{8290CF85-BE80-44BE-B162-81798A80446F}" dt="2024-11-07T22:00:06.468" v="21328" actId="20577"/>
          <ac:spMkLst>
            <pc:docMk/>
            <pc:sldMk cId="1395870859" sldId="809"/>
            <ac:spMk id="5" creationId="{A7815972-C23E-9F11-BFE3-E1E94432B586}"/>
          </ac:spMkLst>
        </pc:spChg>
      </pc:sldChg>
      <pc:sldChg chg="addSp delSp modSp add del mod modAnim">
        <pc:chgData name="Róbert Konka" userId="5cba666189da53c9" providerId="LiveId" clId="{8290CF85-BE80-44BE-B162-81798A80446F}" dt="2024-11-08T23:59:27.945" v="22551" actId="47"/>
        <pc:sldMkLst>
          <pc:docMk/>
          <pc:sldMk cId="2667692749" sldId="810"/>
        </pc:sldMkLst>
        <pc:spChg chg="ord">
          <ac:chgData name="Róbert Konka" userId="5cba666189da53c9" providerId="LiveId" clId="{8290CF85-BE80-44BE-B162-81798A80446F}" dt="2024-11-07T01:09:26.834" v="19916" actId="167"/>
          <ac:spMkLst>
            <pc:docMk/>
            <pc:sldMk cId="2667692749" sldId="810"/>
            <ac:spMk id="10" creationId="{1399163C-CBEF-DAD2-3A4B-C7FD3CD65328}"/>
          </ac:spMkLst>
        </pc:spChg>
        <pc:spChg chg="mod">
          <ac:chgData name="Róbert Konka" userId="5cba666189da53c9" providerId="LiveId" clId="{8290CF85-BE80-44BE-B162-81798A80446F}" dt="2024-11-07T01:11:07.448" v="19928" actId="1076"/>
          <ac:spMkLst>
            <pc:docMk/>
            <pc:sldMk cId="2667692749" sldId="810"/>
            <ac:spMk id="17" creationId="{099C3BBD-3E3D-0398-B99B-B612F2D6A6A6}"/>
          </ac:spMkLst>
        </pc:spChg>
        <pc:spChg chg="mod">
          <ac:chgData name="Róbert Konka" userId="5cba666189da53c9" providerId="LiveId" clId="{8290CF85-BE80-44BE-B162-81798A80446F}" dt="2024-11-07T01:10:38.897" v="19925" actId="1076"/>
          <ac:spMkLst>
            <pc:docMk/>
            <pc:sldMk cId="2667692749" sldId="810"/>
            <ac:spMk id="20" creationId="{F34442C6-2C97-73D1-FC72-8B068B50A15D}"/>
          </ac:spMkLst>
        </pc:spChg>
        <pc:spChg chg="mod">
          <ac:chgData name="Róbert Konka" userId="5cba666189da53c9" providerId="LiveId" clId="{8290CF85-BE80-44BE-B162-81798A80446F}" dt="2024-11-07T01:10:49.086" v="19926" actId="1076"/>
          <ac:spMkLst>
            <pc:docMk/>
            <pc:sldMk cId="2667692749" sldId="810"/>
            <ac:spMk id="23" creationId="{302A5DE7-FCB7-4297-A6BB-03976E847222}"/>
          </ac:spMkLst>
        </pc:spChg>
        <pc:spChg chg="mod">
          <ac:chgData name="Róbert Konka" userId="5cba666189da53c9" providerId="LiveId" clId="{8290CF85-BE80-44BE-B162-81798A80446F}" dt="2024-11-07T01:11:03.431" v="19927" actId="1076"/>
          <ac:spMkLst>
            <pc:docMk/>
            <pc:sldMk cId="2667692749" sldId="810"/>
            <ac:spMk id="25" creationId="{975A6B29-BAF2-1A88-CD16-BEFDF4878080}"/>
          </ac:spMkLst>
        </pc:spChg>
        <pc:spChg chg="mod">
          <ac:chgData name="Róbert Konka" userId="5cba666189da53c9" providerId="LiveId" clId="{8290CF85-BE80-44BE-B162-81798A80446F}" dt="2024-11-07T01:10:27.915" v="19924" actId="1076"/>
          <ac:spMkLst>
            <pc:docMk/>
            <pc:sldMk cId="2667692749" sldId="810"/>
            <ac:spMk id="26" creationId="{5DCB9AB5-EE11-9515-708F-FC84132ED94D}"/>
          </ac:spMkLst>
        </pc:spChg>
        <pc:spChg chg="mod ord">
          <ac:chgData name="Róbert Konka" userId="5cba666189da53c9" providerId="LiveId" clId="{8290CF85-BE80-44BE-B162-81798A80446F}" dt="2024-11-07T01:09:18.770" v="19914" actId="167"/>
          <ac:spMkLst>
            <pc:docMk/>
            <pc:sldMk cId="2667692749" sldId="810"/>
            <ac:spMk id="32" creationId="{824A65B7-3B23-23D1-0D71-9731E0269C97}"/>
          </ac:spMkLst>
        </pc:spChg>
        <pc:spChg chg="ord">
          <ac:chgData name="Róbert Konka" userId="5cba666189da53c9" providerId="LiveId" clId="{8290CF85-BE80-44BE-B162-81798A80446F}" dt="2024-11-07T01:09:30.007" v="19917" actId="167"/>
          <ac:spMkLst>
            <pc:docMk/>
            <pc:sldMk cId="2667692749" sldId="810"/>
            <ac:spMk id="33" creationId="{14D9029D-9439-C057-8DAE-183CCB1C33F8}"/>
          </ac:spMkLst>
        </pc:spChg>
        <pc:picChg chg="mod">
          <ac:chgData name="Róbert Konka" userId="5cba666189da53c9" providerId="LiveId" clId="{8290CF85-BE80-44BE-B162-81798A80446F}" dt="2024-11-07T01:11:07.448" v="19928" actId="1076"/>
          <ac:picMkLst>
            <pc:docMk/>
            <pc:sldMk cId="2667692749" sldId="810"/>
            <ac:picMk id="7" creationId="{7BD9776B-095F-41E4-7C2B-955E470CA28E}"/>
          </ac:picMkLst>
        </pc:picChg>
        <pc:picChg chg="mod">
          <ac:chgData name="Róbert Konka" userId="5cba666189da53c9" providerId="LiveId" clId="{8290CF85-BE80-44BE-B162-81798A80446F}" dt="2024-11-07T01:09:38.863" v="19919" actId="1076"/>
          <ac:picMkLst>
            <pc:docMk/>
            <pc:sldMk cId="2667692749" sldId="810"/>
            <ac:picMk id="8" creationId="{E8E306DE-ABCB-888D-EEF0-2A707D99F581}"/>
          </ac:picMkLst>
        </pc:picChg>
        <pc:picChg chg="mod">
          <ac:chgData name="Róbert Konka" userId="5cba666189da53c9" providerId="LiveId" clId="{8290CF85-BE80-44BE-B162-81798A80446F}" dt="2024-11-07T01:09:34.979" v="19918" actId="1076"/>
          <ac:picMkLst>
            <pc:docMk/>
            <pc:sldMk cId="2667692749" sldId="810"/>
            <ac:picMk id="9" creationId="{D8B639D7-00CA-59CD-6C43-E49055E9D2F1}"/>
          </ac:picMkLst>
        </pc:picChg>
        <pc:picChg chg="add mod">
          <ac:chgData name="Róbert Konka" userId="5cba666189da53c9" providerId="LiveId" clId="{8290CF85-BE80-44BE-B162-81798A80446F}" dt="2024-11-07T01:10:49.086" v="19926" actId="1076"/>
          <ac:picMkLst>
            <pc:docMk/>
            <pc:sldMk cId="2667692749" sldId="810"/>
            <ac:picMk id="11" creationId="{DC3C248E-177C-D6E1-C37A-1AC09276C3ED}"/>
          </ac:picMkLst>
        </pc:picChg>
        <pc:picChg chg="mod">
          <ac:chgData name="Róbert Konka" userId="5cba666189da53c9" providerId="LiveId" clId="{8290CF85-BE80-44BE-B162-81798A80446F}" dt="2024-11-07T01:09:23.284" v="19915" actId="1076"/>
          <ac:picMkLst>
            <pc:docMk/>
            <pc:sldMk cId="2667692749" sldId="810"/>
            <ac:picMk id="12" creationId="{DC94EA4B-96CB-3666-B7D6-C8AC500F1B29}"/>
          </ac:picMkLst>
        </pc:picChg>
        <pc:picChg chg="add mod">
          <ac:chgData name="Róbert Konka" userId="5cba666189da53c9" providerId="LiveId" clId="{8290CF85-BE80-44BE-B162-81798A80446F}" dt="2024-11-07T01:11:03.431" v="19927" actId="1076"/>
          <ac:picMkLst>
            <pc:docMk/>
            <pc:sldMk cId="2667692749" sldId="810"/>
            <ac:picMk id="13" creationId="{1A1FF16B-0DBC-12AC-4735-2D53875C307F}"/>
          </ac:picMkLst>
        </pc:picChg>
        <pc:picChg chg="add mod">
          <ac:chgData name="Róbert Konka" userId="5cba666189da53c9" providerId="LiveId" clId="{8290CF85-BE80-44BE-B162-81798A80446F}" dt="2024-11-07T01:10:38.897" v="19925" actId="1076"/>
          <ac:picMkLst>
            <pc:docMk/>
            <pc:sldMk cId="2667692749" sldId="810"/>
            <ac:picMk id="14" creationId="{0FF98301-BE39-E03E-C6E3-15720FD8E36E}"/>
          </ac:picMkLst>
        </pc:picChg>
        <pc:picChg chg="del">
          <ac:chgData name="Róbert Konka" userId="5cba666189da53c9" providerId="LiveId" clId="{8290CF85-BE80-44BE-B162-81798A80446F}" dt="2024-11-07T01:09:00.478" v="19906" actId="478"/>
          <ac:picMkLst>
            <pc:docMk/>
            <pc:sldMk cId="2667692749" sldId="810"/>
            <ac:picMk id="16" creationId="{0BAD6866-9A06-D8B8-5594-696FD2FB5949}"/>
          </ac:picMkLst>
        </pc:picChg>
        <pc:picChg chg="del">
          <ac:chgData name="Róbert Konka" userId="5cba666189da53c9" providerId="LiveId" clId="{8290CF85-BE80-44BE-B162-81798A80446F}" dt="2024-11-07T01:09:00.478" v="19906" actId="478"/>
          <ac:picMkLst>
            <pc:docMk/>
            <pc:sldMk cId="2667692749" sldId="810"/>
            <ac:picMk id="18" creationId="{2BF8A9E9-3550-86E6-55FC-CAC7DE063C52}"/>
          </ac:picMkLst>
        </pc:picChg>
        <pc:picChg chg="mod">
          <ac:chgData name="Róbert Konka" userId="5cba666189da53c9" providerId="LiveId" clId="{8290CF85-BE80-44BE-B162-81798A80446F}" dt="2024-11-07T01:09:08.692" v="19908" actId="1076"/>
          <ac:picMkLst>
            <pc:docMk/>
            <pc:sldMk cId="2667692749" sldId="810"/>
            <ac:picMk id="19" creationId="{FF6589BB-94E1-0FAE-7F69-2072A2A99A44}"/>
          </ac:picMkLst>
        </pc:picChg>
        <pc:picChg chg="del">
          <ac:chgData name="Róbert Konka" userId="5cba666189da53c9" providerId="LiveId" clId="{8290CF85-BE80-44BE-B162-81798A80446F}" dt="2024-11-07T01:09:00.478" v="19906" actId="478"/>
          <ac:picMkLst>
            <pc:docMk/>
            <pc:sldMk cId="2667692749" sldId="810"/>
            <ac:picMk id="21" creationId="{5897E511-99C3-92C7-5AE5-1BACAEAC85E6}"/>
          </ac:picMkLst>
        </pc:picChg>
        <pc:picChg chg="mod">
          <ac:chgData name="Róbert Konka" userId="5cba666189da53c9" providerId="LiveId" clId="{8290CF85-BE80-44BE-B162-81798A80446F}" dt="2024-11-07T01:09:06.165" v="19907" actId="1076"/>
          <ac:picMkLst>
            <pc:docMk/>
            <pc:sldMk cId="2667692749" sldId="810"/>
            <ac:picMk id="22" creationId="{A32D0D47-671A-54F5-C7A3-82B5594149AC}"/>
          </ac:picMkLst>
        </pc:picChg>
        <pc:picChg chg="mod">
          <ac:chgData name="Róbert Konka" userId="5cba666189da53c9" providerId="LiveId" clId="{8290CF85-BE80-44BE-B162-81798A80446F}" dt="2024-11-07T01:10:27.915" v="19924" actId="1076"/>
          <ac:picMkLst>
            <pc:docMk/>
            <pc:sldMk cId="2667692749" sldId="810"/>
            <ac:picMk id="24" creationId="{BF7A3AA5-3A58-CF22-CB25-EA954016FA15}"/>
          </ac:picMkLst>
        </pc:picChg>
      </pc:sldChg>
      <pc:sldChg chg="addSp modSp add mod modAnim">
        <pc:chgData name="Róbert Konka" userId="5cba666189da53c9" providerId="LiveId" clId="{8290CF85-BE80-44BE-B162-81798A80446F}" dt="2024-11-07T01:13:06.912" v="20010" actId="1076"/>
        <pc:sldMkLst>
          <pc:docMk/>
          <pc:sldMk cId="4194195274" sldId="811"/>
        </pc:sldMkLst>
        <pc:spChg chg="add mod">
          <ac:chgData name="Róbert Konka" userId="5cba666189da53c9" providerId="LiveId" clId="{8290CF85-BE80-44BE-B162-81798A80446F}" dt="2024-11-07T01:12:02.057" v="19960" actId="1076"/>
          <ac:spMkLst>
            <pc:docMk/>
            <pc:sldMk cId="4194195274" sldId="811"/>
            <ac:spMk id="11" creationId="{7DD0E629-A4FC-7432-EFC1-02CECF9F42E8}"/>
          </ac:spMkLst>
        </pc:spChg>
        <pc:spChg chg="add mod">
          <ac:chgData name="Róbert Konka" userId="5cba666189da53c9" providerId="LiveId" clId="{8290CF85-BE80-44BE-B162-81798A80446F}" dt="2024-11-07T01:13:03.201" v="20009" actId="1076"/>
          <ac:spMkLst>
            <pc:docMk/>
            <pc:sldMk cId="4194195274" sldId="811"/>
            <ac:spMk id="12" creationId="{6A9EB331-30C8-5084-48A1-0C6792714F17}"/>
          </ac:spMkLst>
        </pc:spChg>
        <pc:spChg chg="add mod">
          <ac:chgData name="Róbert Konka" userId="5cba666189da53c9" providerId="LiveId" clId="{8290CF85-BE80-44BE-B162-81798A80446F}" dt="2024-11-07T01:12:58.419" v="20008" actId="1076"/>
          <ac:spMkLst>
            <pc:docMk/>
            <pc:sldMk cId="4194195274" sldId="811"/>
            <ac:spMk id="13" creationId="{B898C708-EEEE-8AA2-18E6-2EC790FE02AA}"/>
          </ac:spMkLst>
        </pc:spChg>
        <pc:spChg chg="add mod">
          <ac:chgData name="Róbert Konka" userId="5cba666189da53c9" providerId="LiveId" clId="{8290CF85-BE80-44BE-B162-81798A80446F}" dt="2024-11-07T01:13:06.912" v="20010" actId="1076"/>
          <ac:spMkLst>
            <pc:docMk/>
            <pc:sldMk cId="4194195274" sldId="811"/>
            <ac:spMk id="15" creationId="{DDDADE6B-D740-5362-3DA4-8DD0ED365584}"/>
          </ac:spMkLst>
        </pc:spChg>
        <pc:picChg chg="add mod">
          <ac:chgData name="Róbert Konka" userId="5cba666189da53c9" providerId="LiveId" clId="{8290CF85-BE80-44BE-B162-81798A80446F}" dt="2024-11-07T01:12:18.233" v="19981" actId="571"/>
          <ac:picMkLst>
            <pc:docMk/>
            <pc:sldMk cId="4194195274" sldId="811"/>
            <ac:picMk id="16" creationId="{2C541D1B-7B6D-3952-8C57-959B5F5347C4}"/>
          </ac:picMkLst>
        </pc:picChg>
      </pc:sldChg>
      <pc:sldChg chg="addSp modSp add mod modAnim">
        <pc:chgData name="Róbert Konka" userId="5cba666189da53c9" providerId="LiveId" clId="{8290CF85-BE80-44BE-B162-81798A80446F}" dt="2024-11-07T22:00:40.392" v="21332"/>
        <pc:sldMkLst>
          <pc:docMk/>
          <pc:sldMk cId="216585694" sldId="812"/>
        </pc:sldMkLst>
        <pc:spChg chg="add mod">
          <ac:chgData name="Róbert Konka" userId="5cba666189da53c9" providerId="LiveId" clId="{8290CF85-BE80-44BE-B162-81798A80446F}" dt="2024-11-07T22:00:38.594" v="21331" actId="20577"/>
          <ac:spMkLst>
            <pc:docMk/>
            <pc:sldMk cId="216585694" sldId="812"/>
            <ac:spMk id="4" creationId="{225306A2-7333-D73B-668B-7180581C4BF5}"/>
          </ac:spMkLst>
        </pc:spChg>
      </pc:sldChg>
      <pc:sldChg chg="addSp modSp add mod modAnim">
        <pc:chgData name="Róbert Konka" userId="5cba666189da53c9" providerId="LiveId" clId="{8290CF85-BE80-44BE-B162-81798A80446F}" dt="2024-11-07T01:14:07.952" v="20079" actId="14100"/>
        <pc:sldMkLst>
          <pc:docMk/>
          <pc:sldMk cId="3558838738" sldId="813"/>
        </pc:sldMkLst>
        <pc:spChg chg="add mod">
          <ac:chgData name="Róbert Konka" userId="5cba666189da53c9" providerId="LiveId" clId="{8290CF85-BE80-44BE-B162-81798A80446F}" dt="2024-11-07T01:13:36.424" v="20021" actId="1076"/>
          <ac:spMkLst>
            <pc:docMk/>
            <pc:sldMk cId="3558838738" sldId="813"/>
            <ac:spMk id="4" creationId="{6CD57531-A35B-48CD-5546-5B167B6F29CD}"/>
          </ac:spMkLst>
        </pc:spChg>
        <pc:spChg chg="add mod">
          <ac:chgData name="Róbert Konka" userId="5cba666189da53c9" providerId="LiveId" clId="{8290CF85-BE80-44BE-B162-81798A80446F}" dt="2024-11-07T01:13:41.340" v="20028" actId="20577"/>
          <ac:spMkLst>
            <pc:docMk/>
            <pc:sldMk cId="3558838738" sldId="813"/>
            <ac:spMk id="5" creationId="{A5B04280-0D9E-8D66-295B-452DF7B9AA58}"/>
          </ac:spMkLst>
        </pc:spChg>
        <pc:spChg chg="add mod">
          <ac:chgData name="Róbert Konka" userId="5cba666189da53c9" providerId="LiveId" clId="{8290CF85-BE80-44BE-B162-81798A80446F}" dt="2024-11-07T01:13:44.736" v="20030" actId="1076"/>
          <ac:spMkLst>
            <pc:docMk/>
            <pc:sldMk cId="3558838738" sldId="813"/>
            <ac:spMk id="6" creationId="{9DE7B6E6-1039-40BA-331B-05BB3F744925}"/>
          </ac:spMkLst>
        </pc:spChg>
        <pc:spChg chg="add mod">
          <ac:chgData name="Róbert Konka" userId="5cba666189da53c9" providerId="LiveId" clId="{8290CF85-BE80-44BE-B162-81798A80446F}" dt="2024-11-07T01:14:07.952" v="20079" actId="14100"/>
          <ac:spMkLst>
            <pc:docMk/>
            <pc:sldMk cId="3558838738" sldId="813"/>
            <ac:spMk id="7" creationId="{BED2D4A8-6793-F4D4-6CCE-D06A89B9AFDC}"/>
          </ac:spMkLst>
        </pc:spChg>
      </pc:sldChg>
      <pc:sldChg chg="addSp modSp add mod modAnim">
        <pc:chgData name="Róbert Konka" userId="5cba666189da53c9" providerId="LiveId" clId="{8290CF85-BE80-44BE-B162-81798A80446F}" dt="2024-11-07T22:00:57.914" v="21335"/>
        <pc:sldMkLst>
          <pc:docMk/>
          <pc:sldMk cId="4000918897" sldId="814"/>
        </pc:sldMkLst>
        <pc:spChg chg="add mod">
          <ac:chgData name="Róbert Konka" userId="5cba666189da53c9" providerId="LiveId" clId="{8290CF85-BE80-44BE-B162-81798A80446F}" dt="2024-11-07T22:00:55.480" v="21334" actId="20577"/>
          <ac:spMkLst>
            <pc:docMk/>
            <pc:sldMk cId="4000918897" sldId="814"/>
            <ac:spMk id="4" creationId="{CEBDE58C-0C0E-46E0-712F-016AB5C3E89A}"/>
          </ac:spMkLst>
        </pc:spChg>
      </pc:sldChg>
      <pc:sldChg chg="addSp modSp add mod modAnim">
        <pc:chgData name="Róbert Konka" userId="5cba666189da53c9" providerId="LiveId" clId="{8290CF85-BE80-44BE-B162-81798A80446F}" dt="2024-11-07T01:15:31.290" v="20134" actId="1076"/>
        <pc:sldMkLst>
          <pc:docMk/>
          <pc:sldMk cId="2610022073" sldId="815"/>
        </pc:sldMkLst>
        <pc:spChg chg="mod">
          <ac:chgData name="Róbert Konka" userId="5cba666189da53c9" providerId="LiveId" clId="{8290CF85-BE80-44BE-B162-81798A80446F}" dt="2024-11-07T00:50:11.491" v="18984" actId="27636"/>
          <ac:spMkLst>
            <pc:docMk/>
            <pc:sldMk cId="2610022073" sldId="815"/>
            <ac:spMk id="9" creationId="{751D4FF8-253C-B514-401D-E9E89E7E4EC3}"/>
          </ac:spMkLst>
        </pc:spChg>
        <pc:spChg chg="add mod">
          <ac:chgData name="Róbert Konka" userId="5cba666189da53c9" providerId="LiveId" clId="{8290CF85-BE80-44BE-B162-81798A80446F}" dt="2024-11-07T01:14:59.843" v="20092" actId="20577"/>
          <ac:spMkLst>
            <pc:docMk/>
            <pc:sldMk cId="2610022073" sldId="815"/>
            <ac:spMk id="13" creationId="{650568D5-BE05-5BF5-1CBF-686FD35DC515}"/>
          </ac:spMkLst>
        </pc:spChg>
        <pc:spChg chg="add mod">
          <ac:chgData name="Róbert Konka" userId="5cba666189da53c9" providerId="LiveId" clId="{8290CF85-BE80-44BE-B162-81798A80446F}" dt="2024-11-07T01:15:05.358" v="20097" actId="20577"/>
          <ac:spMkLst>
            <pc:docMk/>
            <pc:sldMk cId="2610022073" sldId="815"/>
            <ac:spMk id="14" creationId="{ABD046D0-9D9B-5DBE-FEEA-25C1839BB54F}"/>
          </ac:spMkLst>
        </pc:spChg>
        <pc:spChg chg="add mod">
          <ac:chgData name="Róbert Konka" userId="5cba666189da53c9" providerId="LiveId" clId="{8290CF85-BE80-44BE-B162-81798A80446F}" dt="2024-11-07T01:15:10.662" v="20107" actId="20577"/>
          <ac:spMkLst>
            <pc:docMk/>
            <pc:sldMk cId="2610022073" sldId="815"/>
            <ac:spMk id="15" creationId="{08BB78A0-26BC-484F-7888-6A0D1E31F738}"/>
          </ac:spMkLst>
        </pc:spChg>
        <pc:spChg chg="add mod">
          <ac:chgData name="Róbert Konka" userId="5cba666189da53c9" providerId="LiveId" clId="{8290CF85-BE80-44BE-B162-81798A80446F}" dt="2024-11-07T01:15:31.290" v="20134" actId="1076"/>
          <ac:spMkLst>
            <pc:docMk/>
            <pc:sldMk cId="2610022073" sldId="815"/>
            <ac:spMk id="16" creationId="{69922753-D15B-0615-94E5-72032A832E5E}"/>
          </ac:spMkLst>
        </pc:spChg>
        <pc:spChg chg="add mod">
          <ac:chgData name="Róbert Konka" userId="5cba666189da53c9" providerId="LiveId" clId="{8290CF85-BE80-44BE-B162-81798A80446F}" dt="2024-11-07T01:15:26.935" v="20133" actId="20577"/>
          <ac:spMkLst>
            <pc:docMk/>
            <pc:sldMk cId="2610022073" sldId="815"/>
            <ac:spMk id="17" creationId="{C3A94E74-AF60-62A2-545E-83F64C122DA8}"/>
          </ac:spMkLst>
        </pc:spChg>
      </pc:sldChg>
      <pc:sldChg chg="addSp modSp add mod modAnim">
        <pc:chgData name="Róbert Konka" userId="5cba666189da53c9" providerId="LiveId" clId="{8290CF85-BE80-44BE-B162-81798A80446F}" dt="2024-11-07T22:01:20.285" v="21339"/>
        <pc:sldMkLst>
          <pc:docMk/>
          <pc:sldMk cId="3734376674" sldId="816"/>
        </pc:sldMkLst>
        <pc:spChg chg="add mod">
          <ac:chgData name="Róbert Konka" userId="5cba666189da53c9" providerId="LiveId" clId="{8290CF85-BE80-44BE-B162-81798A80446F}" dt="2024-11-07T01:16:53.649" v="20248" actId="27636"/>
          <ac:spMkLst>
            <pc:docMk/>
            <pc:sldMk cId="3734376674" sldId="816"/>
            <ac:spMk id="4" creationId="{8FF7432E-A700-7910-BD57-1191D7E32BB1}"/>
          </ac:spMkLst>
        </pc:spChg>
        <pc:spChg chg="add mod">
          <ac:chgData name="Róbert Konka" userId="5cba666189da53c9" providerId="LiveId" clId="{8290CF85-BE80-44BE-B162-81798A80446F}" dt="2024-11-07T22:01:18.390" v="21338" actId="20577"/>
          <ac:spMkLst>
            <pc:docMk/>
            <pc:sldMk cId="3734376674" sldId="816"/>
            <ac:spMk id="5" creationId="{2FEE24F0-0D8D-FAF9-529D-73D572656AFB}"/>
          </ac:spMkLst>
        </pc:spChg>
      </pc:sldChg>
      <pc:sldChg chg="addSp delSp modSp add mod modAnim">
        <pc:chgData name="Róbert Konka" userId="5cba666189da53c9" providerId="LiveId" clId="{8290CF85-BE80-44BE-B162-81798A80446F}" dt="2024-11-07T01:19:38.802" v="20445" actId="478"/>
        <pc:sldMkLst>
          <pc:docMk/>
          <pc:sldMk cId="3108546389" sldId="817"/>
        </pc:sldMkLst>
        <pc:spChg chg="del mod">
          <ac:chgData name="Róbert Konka" userId="5cba666189da53c9" providerId="LiveId" clId="{8290CF85-BE80-44BE-B162-81798A80446F}" dt="2024-11-07T01:19:38.802" v="20445" actId="478"/>
          <ac:spMkLst>
            <pc:docMk/>
            <pc:sldMk cId="3108546389" sldId="817"/>
            <ac:spMk id="4" creationId="{6E101530-B7C6-6ABB-439B-00DA9FB38123}"/>
          </ac:spMkLst>
        </pc:spChg>
        <pc:spChg chg="add mod">
          <ac:chgData name="Róbert Konka" userId="5cba666189da53c9" providerId="LiveId" clId="{8290CF85-BE80-44BE-B162-81798A80446F}" dt="2024-11-07T01:18:12.384" v="20301" actId="1076"/>
          <ac:spMkLst>
            <pc:docMk/>
            <pc:sldMk cId="3108546389" sldId="817"/>
            <ac:spMk id="5" creationId="{3B7BEC28-4259-E616-8EEF-7CA15B160F81}"/>
          </ac:spMkLst>
        </pc:spChg>
        <pc:spChg chg="add mod">
          <ac:chgData name="Róbert Konka" userId="5cba666189da53c9" providerId="LiveId" clId="{8290CF85-BE80-44BE-B162-81798A80446F}" dt="2024-11-07T01:17:37.642" v="20273" actId="20577"/>
          <ac:spMkLst>
            <pc:docMk/>
            <pc:sldMk cId="3108546389" sldId="817"/>
            <ac:spMk id="6" creationId="{F6CD2B93-F288-3FBC-7E20-2FB7913058F8}"/>
          </ac:spMkLst>
        </pc:spChg>
        <pc:spChg chg="add mod">
          <ac:chgData name="Róbert Konka" userId="5cba666189da53c9" providerId="LiveId" clId="{8290CF85-BE80-44BE-B162-81798A80446F}" dt="2024-11-07T01:17:44.768" v="20285" actId="20577"/>
          <ac:spMkLst>
            <pc:docMk/>
            <pc:sldMk cId="3108546389" sldId="817"/>
            <ac:spMk id="7" creationId="{D59783BE-E378-3CDC-0D41-995500CFD331}"/>
          </ac:spMkLst>
        </pc:spChg>
        <pc:spChg chg="add mod">
          <ac:chgData name="Róbert Konka" userId="5cba666189da53c9" providerId="LiveId" clId="{8290CF85-BE80-44BE-B162-81798A80446F}" dt="2024-11-07T01:18:03.901" v="20300" actId="1076"/>
          <ac:spMkLst>
            <pc:docMk/>
            <pc:sldMk cId="3108546389" sldId="817"/>
            <ac:spMk id="8" creationId="{517D9464-DD6C-514D-591D-7BC7DDF4DA7B}"/>
          </ac:spMkLst>
        </pc:spChg>
        <pc:spChg chg="add mod">
          <ac:chgData name="Róbert Konka" userId="5cba666189da53c9" providerId="LiveId" clId="{8290CF85-BE80-44BE-B162-81798A80446F}" dt="2024-11-07T01:17:59.761" v="20299" actId="20577"/>
          <ac:spMkLst>
            <pc:docMk/>
            <pc:sldMk cId="3108546389" sldId="817"/>
            <ac:spMk id="9" creationId="{090338D1-4434-FE84-B17F-00D54412C0E0}"/>
          </ac:spMkLst>
        </pc:spChg>
      </pc:sldChg>
      <pc:sldChg chg="addSp modSp add mod modAnim">
        <pc:chgData name="Róbert Konka" userId="5cba666189da53c9" providerId="LiveId" clId="{8290CF85-BE80-44BE-B162-81798A80446F}" dt="2024-11-07T22:02:01.949" v="21342"/>
        <pc:sldMkLst>
          <pc:docMk/>
          <pc:sldMk cId="61603398" sldId="818"/>
        </pc:sldMkLst>
        <pc:spChg chg="add mod">
          <ac:chgData name="Róbert Konka" userId="5cba666189da53c9" providerId="LiveId" clId="{8290CF85-BE80-44BE-B162-81798A80446F}" dt="2024-11-07T22:02:00.073" v="21341" actId="20577"/>
          <ac:spMkLst>
            <pc:docMk/>
            <pc:sldMk cId="61603398" sldId="818"/>
            <ac:spMk id="4" creationId="{E937030A-BB15-0585-1D3A-CF94D2AA8076}"/>
          </ac:spMkLst>
        </pc:spChg>
        <pc:spChg chg="add mod">
          <ac:chgData name="Róbert Konka" userId="5cba666189da53c9" providerId="LiveId" clId="{8290CF85-BE80-44BE-B162-81798A80446F}" dt="2024-11-07T01:19:17.250" v="20440" actId="403"/>
          <ac:spMkLst>
            <pc:docMk/>
            <pc:sldMk cId="61603398" sldId="818"/>
            <ac:spMk id="5" creationId="{5885BBB7-8AC9-8128-970E-014F1C52C1DD}"/>
          </ac:spMkLst>
        </pc:spChg>
      </pc:sldChg>
      <pc:sldChg chg="addSp modSp add mod modAnim">
        <pc:chgData name="Róbert Konka" userId="5cba666189da53c9" providerId="LiveId" clId="{8290CF85-BE80-44BE-B162-81798A80446F}" dt="2024-11-07T22:02:13.331" v="21346"/>
        <pc:sldMkLst>
          <pc:docMk/>
          <pc:sldMk cId="1376357554" sldId="819"/>
        </pc:sldMkLst>
        <pc:spChg chg="add mod">
          <ac:chgData name="Róbert Konka" userId="5cba666189da53c9" providerId="LiveId" clId="{8290CF85-BE80-44BE-B162-81798A80446F}" dt="2024-11-07T22:02:11.122" v="21345" actId="20577"/>
          <ac:spMkLst>
            <pc:docMk/>
            <pc:sldMk cId="1376357554" sldId="819"/>
            <ac:spMk id="4" creationId="{E2012D1C-942E-B296-EF66-5A153A82C09A}"/>
          </ac:spMkLst>
        </pc:spChg>
      </pc:sldChg>
      <pc:sldChg chg="addSp modSp add mod modAnim">
        <pc:chgData name="Róbert Konka" userId="5cba666189da53c9" providerId="LiveId" clId="{8290CF85-BE80-44BE-B162-81798A80446F}" dt="2024-11-07T01:20:21.544" v="20498" actId="20577"/>
        <pc:sldMkLst>
          <pc:docMk/>
          <pc:sldMk cId="18135481" sldId="820"/>
        </pc:sldMkLst>
        <pc:spChg chg="mod">
          <ac:chgData name="Róbert Konka" userId="5cba666189da53c9" providerId="LiveId" clId="{8290CF85-BE80-44BE-B162-81798A80446F}" dt="2024-11-07T01:20:21.544" v="20498" actId="20577"/>
          <ac:spMkLst>
            <pc:docMk/>
            <pc:sldMk cId="18135481" sldId="820"/>
            <ac:spMk id="3" creationId="{6F980701-DC9F-2F48-04BB-8E7767D20EB2}"/>
          </ac:spMkLst>
        </pc:spChg>
        <pc:spChg chg="add mod">
          <ac:chgData name="Róbert Konka" userId="5cba666189da53c9" providerId="LiveId" clId="{8290CF85-BE80-44BE-B162-81798A80446F}" dt="2024-11-07T01:19:48.572" v="20452" actId="20577"/>
          <ac:spMkLst>
            <pc:docMk/>
            <pc:sldMk cId="18135481" sldId="820"/>
            <ac:spMk id="4" creationId="{B59EE6D3-8A44-F405-30CC-D0F3E55D4639}"/>
          </ac:spMkLst>
        </pc:spChg>
        <pc:spChg chg="add mod">
          <ac:chgData name="Róbert Konka" userId="5cba666189da53c9" providerId="LiveId" clId="{8290CF85-BE80-44BE-B162-81798A80446F}" dt="2024-11-07T01:19:54.887" v="20457" actId="20577"/>
          <ac:spMkLst>
            <pc:docMk/>
            <pc:sldMk cId="18135481" sldId="820"/>
            <ac:spMk id="5" creationId="{A75113F4-61C5-6FD6-C2D0-FB5FB2DFBBA6}"/>
          </ac:spMkLst>
        </pc:spChg>
        <pc:spChg chg="add mod">
          <ac:chgData name="Róbert Konka" userId="5cba666189da53c9" providerId="LiveId" clId="{8290CF85-BE80-44BE-B162-81798A80446F}" dt="2024-11-07T01:20:00.275" v="20465" actId="20577"/>
          <ac:spMkLst>
            <pc:docMk/>
            <pc:sldMk cId="18135481" sldId="820"/>
            <ac:spMk id="6" creationId="{D089FB1A-2DB1-AA64-FF71-6127DA31B087}"/>
          </ac:spMkLst>
        </pc:spChg>
        <pc:spChg chg="add mod">
          <ac:chgData name="Róbert Konka" userId="5cba666189da53c9" providerId="LiveId" clId="{8290CF85-BE80-44BE-B162-81798A80446F}" dt="2024-11-07T01:20:05.315" v="20471" actId="20577"/>
          <ac:spMkLst>
            <pc:docMk/>
            <pc:sldMk cId="18135481" sldId="820"/>
            <ac:spMk id="7" creationId="{42C08748-B233-1935-BDF3-700D939DF31A}"/>
          </ac:spMkLst>
        </pc:spChg>
        <pc:spChg chg="add mod">
          <ac:chgData name="Róbert Konka" userId="5cba666189da53c9" providerId="LiveId" clId="{8290CF85-BE80-44BE-B162-81798A80446F}" dt="2024-11-07T01:20:11.069" v="20478" actId="20577"/>
          <ac:spMkLst>
            <pc:docMk/>
            <pc:sldMk cId="18135481" sldId="820"/>
            <ac:spMk id="8" creationId="{0275423D-FE29-4BFB-8AFA-7CD9F8A715AD}"/>
          </ac:spMkLst>
        </pc:spChg>
      </pc:sldChg>
      <pc:sldChg chg="addSp modSp add mod modAnim">
        <pc:chgData name="Róbert Konka" userId="5cba666189da53c9" providerId="LiveId" clId="{8290CF85-BE80-44BE-B162-81798A80446F}" dt="2024-11-07T22:04:17.746" v="21392" actId="1076"/>
        <pc:sldMkLst>
          <pc:docMk/>
          <pc:sldMk cId="1625834615" sldId="821"/>
        </pc:sldMkLst>
        <pc:spChg chg="mod">
          <ac:chgData name="Róbert Konka" userId="5cba666189da53c9" providerId="LiveId" clId="{8290CF85-BE80-44BE-B162-81798A80446F}" dt="2024-11-07T22:04:12.903" v="21391" actId="20577"/>
          <ac:spMkLst>
            <pc:docMk/>
            <pc:sldMk cId="1625834615" sldId="821"/>
            <ac:spMk id="3" creationId="{65E60A55-D299-E4BA-DA75-731E3BFAA180}"/>
          </ac:spMkLst>
        </pc:spChg>
        <pc:spChg chg="add mod">
          <ac:chgData name="Róbert Konka" userId="5cba666189da53c9" providerId="LiveId" clId="{8290CF85-BE80-44BE-B162-81798A80446F}" dt="2024-11-07T22:04:17.746" v="21392" actId="1076"/>
          <ac:spMkLst>
            <pc:docMk/>
            <pc:sldMk cId="1625834615" sldId="821"/>
            <ac:spMk id="4" creationId="{6D24F6BE-75A3-011E-4201-D40BEB865772}"/>
          </ac:spMkLst>
        </pc:spChg>
        <pc:picChg chg="add mod">
          <ac:chgData name="Róbert Konka" userId="5cba666189da53c9" providerId="LiveId" clId="{8290CF85-BE80-44BE-B162-81798A80446F}" dt="2024-11-07T01:21:15.373" v="20512"/>
          <ac:picMkLst>
            <pc:docMk/>
            <pc:sldMk cId="1625834615" sldId="821"/>
            <ac:picMk id="6" creationId="{3E56AC8C-C436-67F0-7212-2AAFF968CEBF}"/>
          </ac:picMkLst>
        </pc:picChg>
      </pc:sldChg>
      <pc:sldChg chg="addSp modSp add mod modAnim">
        <pc:chgData name="Róbert Konka" userId="5cba666189da53c9" providerId="LiveId" clId="{8290CF85-BE80-44BE-B162-81798A80446F}" dt="2024-11-07T22:04:51.987" v="21423"/>
        <pc:sldMkLst>
          <pc:docMk/>
          <pc:sldMk cId="3384577356" sldId="822"/>
        </pc:sldMkLst>
        <pc:spChg chg="add mod">
          <ac:chgData name="Róbert Konka" userId="5cba666189da53c9" providerId="LiveId" clId="{8290CF85-BE80-44BE-B162-81798A80446F}" dt="2024-11-07T22:04:50.005" v="21422" actId="20577"/>
          <ac:spMkLst>
            <pc:docMk/>
            <pc:sldMk cId="3384577356" sldId="822"/>
            <ac:spMk id="4" creationId="{71697FCC-C589-3B28-8007-572CD3FBA526}"/>
          </ac:spMkLst>
        </pc:spChg>
      </pc:sldChg>
      <pc:sldChg chg="addSp delSp modSp add mod modAnim">
        <pc:chgData name="Róbert Konka" userId="5cba666189da53c9" providerId="LiveId" clId="{8290CF85-BE80-44BE-B162-81798A80446F}" dt="2024-11-07T01:23:41.982" v="20644" actId="478"/>
        <pc:sldMkLst>
          <pc:docMk/>
          <pc:sldMk cId="1845945486" sldId="823"/>
        </pc:sldMkLst>
        <pc:spChg chg="del mod">
          <ac:chgData name="Róbert Konka" userId="5cba666189da53c9" providerId="LiveId" clId="{8290CF85-BE80-44BE-B162-81798A80446F}" dt="2024-11-07T01:22:44.564" v="20564" actId="478"/>
          <ac:spMkLst>
            <pc:docMk/>
            <pc:sldMk cId="1845945486" sldId="823"/>
            <ac:spMk id="4" creationId="{130112C2-7E1F-9E37-9C65-19957EF8BBF5}"/>
          </ac:spMkLst>
        </pc:spChg>
        <pc:spChg chg="add del mod">
          <ac:chgData name="Róbert Konka" userId="5cba666189da53c9" providerId="LiveId" clId="{8290CF85-BE80-44BE-B162-81798A80446F}" dt="2024-11-07T01:23:41.982" v="20644" actId="478"/>
          <ac:spMkLst>
            <pc:docMk/>
            <pc:sldMk cId="1845945486" sldId="823"/>
            <ac:spMk id="5" creationId="{0BC67973-3657-8762-2E83-B8B2E4518A0B}"/>
          </ac:spMkLst>
        </pc:spChg>
        <pc:spChg chg="add mod">
          <ac:chgData name="Róbert Konka" userId="5cba666189da53c9" providerId="LiveId" clId="{8290CF85-BE80-44BE-B162-81798A80446F}" dt="2024-11-07T01:22:55.744" v="20574" actId="20577"/>
          <ac:spMkLst>
            <pc:docMk/>
            <pc:sldMk cId="1845945486" sldId="823"/>
            <ac:spMk id="6" creationId="{4A618532-EDA4-397C-6598-B38979CF1405}"/>
          </ac:spMkLst>
        </pc:spChg>
        <pc:spChg chg="add mod">
          <ac:chgData name="Róbert Konka" userId="5cba666189da53c9" providerId="LiveId" clId="{8290CF85-BE80-44BE-B162-81798A80446F}" dt="2024-11-07T01:23:04.920" v="20589" actId="20577"/>
          <ac:spMkLst>
            <pc:docMk/>
            <pc:sldMk cId="1845945486" sldId="823"/>
            <ac:spMk id="7" creationId="{3BB56D68-FD5E-9544-DCD3-F0B55AE12863}"/>
          </ac:spMkLst>
        </pc:spChg>
        <pc:spChg chg="add mod">
          <ac:chgData name="Róbert Konka" userId="5cba666189da53c9" providerId="LiveId" clId="{8290CF85-BE80-44BE-B162-81798A80446F}" dt="2024-11-07T01:23:18.097" v="20612" actId="27636"/>
          <ac:spMkLst>
            <pc:docMk/>
            <pc:sldMk cId="1845945486" sldId="823"/>
            <ac:spMk id="8" creationId="{BCFD0654-3C2B-15DF-D7B0-F88D6A946565}"/>
          </ac:spMkLst>
        </pc:spChg>
        <pc:spChg chg="add mod">
          <ac:chgData name="Róbert Konka" userId="5cba666189da53c9" providerId="LiveId" clId="{8290CF85-BE80-44BE-B162-81798A80446F}" dt="2024-11-07T01:23:26.543" v="20621" actId="1076"/>
          <ac:spMkLst>
            <pc:docMk/>
            <pc:sldMk cId="1845945486" sldId="823"/>
            <ac:spMk id="9" creationId="{6ED09828-6A8A-B3F8-AD9E-00975A1C7497}"/>
          </ac:spMkLst>
        </pc:spChg>
        <pc:spChg chg="add mod">
          <ac:chgData name="Róbert Konka" userId="5cba666189da53c9" providerId="LiveId" clId="{8290CF85-BE80-44BE-B162-81798A80446F}" dt="2024-11-07T01:23:39.017" v="20643" actId="27636"/>
          <ac:spMkLst>
            <pc:docMk/>
            <pc:sldMk cId="1845945486" sldId="823"/>
            <ac:spMk id="10" creationId="{E8EF8FFC-D23E-6C51-CFFD-45521C1E8394}"/>
          </ac:spMkLst>
        </pc:spChg>
      </pc:sldChg>
      <pc:sldChg chg="addSp modSp add mod modAnim">
        <pc:chgData name="Róbert Konka" userId="5cba666189da53c9" providerId="LiveId" clId="{8290CF85-BE80-44BE-B162-81798A80446F}" dt="2024-11-07T22:05:12.568" v="21430"/>
        <pc:sldMkLst>
          <pc:docMk/>
          <pc:sldMk cId="4281319130" sldId="824"/>
        </pc:sldMkLst>
        <pc:spChg chg="mod">
          <ac:chgData name="Róbert Konka" userId="5cba666189da53c9" providerId="LiveId" clId="{8290CF85-BE80-44BE-B162-81798A80446F}" dt="2024-11-07T22:05:08.865" v="21429" actId="20577"/>
          <ac:spMkLst>
            <pc:docMk/>
            <pc:sldMk cId="4281319130" sldId="824"/>
            <ac:spMk id="2" creationId="{390DFADC-EB58-D3F9-A3DE-76213EF32113}"/>
          </ac:spMkLst>
        </pc:spChg>
        <pc:spChg chg="mod">
          <ac:chgData name="Róbert Konka" userId="5cba666189da53c9" providerId="LiveId" clId="{8290CF85-BE80-44BE-B162-81798A80446F}" dt="2024-11-07T01:23:55.196" v="20648" actId="207"/>
          <ac:spMkLst>
            <pc:docMk/>
            <pc:sldMk cId="4281319130" sldId="824"/>
            <ac:spMk id="3" creationId="{CB0E4121-261A-EAAA-3CBC-E7000383C5E5}"/>
          </ac:spMkLst>
        </pc:spChg>
        <pc:spChg chg="add mod">
          <ac:chgData name="Róbert Konka" userId="5cba666189da53c9" providerId="LiveId" clId="{8290CF85-BE80-44BE-B162-81798A80446F}" dt="2024-11-07T22:05:05.608" v="21426" actId="20577"/>
          <ac:spMkLst>
            <pc:docMk/>
            <pc:sldMk cId="4281319130" sldId="824"/>
            <ac:spMk id="4" creationId="{C40767A5-1698-96B9-E8F3-13FF84450995}"/>
          </ac:spMkLst>
        </pc:spChg>
      </pc:sldChg>
      <pc:sldChg chg="addSp modSp add mod modAnim">
        <pc:chgData name="Róbert Konka" userId="5cba666189da53c9" providerId="LiveId" clId="{8290CF85-BE80-44BE-B162-81798A80446F}" dt="2024-11-07T01:25:26.872" v="20740" actId="1076"/>
        <pc:sldMkLst>
          <pc:docMk/>
          <pc:sldMk cId="1210503998" sldId="825"/>
        </pc:sldMkLst>
        <pc:spChg chg="add mod">
          <ac:chgData name="Róbert Konka" userId="5cba666189da53c9" providerId="LiveId" clId="{8290CF85-BE80-44BE-B162-81798A80446F}" dt="2024-11-07T01:24:16.777" v="20670" actId="20577"/>
          <ac:spMkLst>
            <pc:docMk/>
            <pc:sldMk cId="1210503998" sldId="825"/>
            <ac:spMk id="8" creationId="{016ACF30-1FB7-2343-707F-1BFA2B2CBAB7}"/>
          </ac:spMkLst>
        </pc:spChg>
        <pc:spChg chg="add mod">
          <ac:chgData name="Róbert Konka" userId="5cba666189da53c9" providerId="LiveId" clId="{8290CF85-BE80-44BE-B162-81798A80446F}" dt="2024-11-07T01:24:42.359" v="20686" actId="20577"/>
          <ac:spMkLst>
            <pc:docMk/>
            <pc:sldMk cId="1210503998" sldId="825"/>
            <ac:spMk id="9" creationId="{F2B89210-BF3A-2C0D-83CE-CCACC7CD219A}"/>
          </ac:spMkLst>
        </pc:spChg>
        <pc:spChg chg="add mod">
          <ac:chgData name="Róbert Konka" userId="5cba666189da53c9" providerId="LiveId" clId="{8290CF85-BE80-44BE-B162-81798A80446F}" dt="2024-11-07T01:24:51.495" v="20708" actId="27636"/>
          <ac:spMkLst>
            <pc:docMk/>
            <pc:sldMk cId="1210503998" sldId="825"/>
            <ac:spMk id="10" creationId="{F6664978-AA21-1988-ED71-54619F15BEF9}"/>
          </ac:spMkLst>
        </pc:spChg>
        <pc:spChg chg="add mod">
          <ac:chgData name="Róbert Konka" userId="5cba666189da53c9" providerId="LiveId" clId="{8290CF85-BE80-44BE-B162-81798A80446F}" dt="2024-11-07T01:25:12.177" v="20722" actId="20577"/>
          <ac:spMkLst>
            <pc:docMk/>
            <pc:sldMk cId="1210503998" sldId="825"/>
            <ac:spMk id="11" creationId="{7E38FD74-7847-9957-C6F4-571C38BF9FC8}"/>
          </ac:spMkLst>
        </pc:spChg>
        <pc:spChg chg="add mod">
          <ac:chgData name="Róbert Konka" userId="5cba666189da53c9" providerId="LiveId" clId="{8290CF85-BE80-44BE-B162-81798A80446F}" dt="2024-11-07T01:25:26.872" v="20740" actId="1076"/>
          <ac:spMkLst>
            <pc:docMk/>
            <pc:sldMk cId="1210503998" sldId="825"/>
            <ac:spMk id="13" creationId="{C4A53E26-9D3E-19BE-4244-DED644E889BA}"/>
          </ac:spMkLst>
        </pc:spChg>
        <pc:picChg chg="mod">
          <ac:chgData name="Róbert Konka" userId="5cba666189da53c9" providerId="LiveId" clId="{8290CF85-BE80-44BE-B162-81798A80446F}" dt="2024-11-07T01:25:24.126" v="20739" actId="1076"/>
          <ac:picMkLst>
            <pc:docMk/>
            <pc:sldMk cId="1210503998" sldId="825"/>
            <ac:picMk id="18" creationId="{F5EF96FE-9056-192D-431F-00CA89F48C57}"/>
          </ac:picMkLst>
        </pc:picChg>
      </pc:sldChg>
      <pc:sldChg chg="addSp delSp modSp add mod addAnim delAnim modAnim">
        <pc:chgData name="Róbert Konka" userId="5cba666189da53c9" providerId="LiveId" clId="{8290CF85-BE80-44BE-B162-81798A80446F}" dt="2024-11-07T22:06:00.745" v="21435"/>
        <pc:sldMkLst>
          <pc:docMk/>
          <pc:sldMk cId="3775709266" sldId="826"/>
        </pc:sldMkLst>
        <pc:spChg chg="mod">
          <ac:chgData name="Róbert Konka" userId="5cba666189da53c9" providerId="LiveId" clId="{8290CF85-BE80-44BE-B162-81798A80446F}" dt="2024-11-07T01:27:39.518" v="20800" actId="27636"/>
          <ac:spMkLst>
            <pc:docMk/>
            <pc:sldMk cId="3775709266" sldId="826"/>
            <ac:spMk id="3" creationId="{D463251D-9EE0-F6D2-F0B4-738E1CE395A7}"/>
          </ac:spMkLst>
        </pc:spChg>
        <pc:spChg chg="add mod ord">
          <ac:chgData name="Róbert Konka" userId="5cba666189da53c9" providerId="LiveId" clId="{8290CF85-BE80-44BE-B162-81798A80446F}" dt="2024-11-07T01:32:26.920" v="20882" actId="1076"/>
          <ac:spMkLst>
            <pc:docMk/>
            <pc:sldMk cId="3775709266" sldId="826"/>
            <ac:spMk id="4" creationId="{453F02E7-B5DD-97EE-9FC6-89E234ED7C04}"/>
          </ac:spMkLst>
        </pc:spChg>
        <pc:spChg chg="add del mod">
          <ac:chgData name="Róbert Konka" userId="5cba666189da53c9" providerId="LiveId" clId="{8290CF85-BE80-44BE-B162-81798A80446F}" dt="2024-11-07T01:32:09.591" v="20852" actId="1076"/>
          <ac:spMkLst>
            <pc:docMk/>
            <pc:sldMk cId="3775709266" sldId="826"/>
            <ac:spMk id="5" creationId="{77548F35-5C56-B3C5-E37C-8E5282270477}"/>
          </ac:spMkLst>
        </pc:spChg>
        <pc:spChg chg="add mod">
          <ac:chgData name="Róbert Konka" userId="5cba666189da53c9" providerId="LiveId" clId="{8290CF85-BE80-44BE-B162-81798A80446F}" dt="2024-11-07T01:32:38.102" v="20885" actId="255"/>
          <ac:spMkLst>
            <pc:docMk/>
            <pc:sldMk cId="3775709266" sldId="826"/>
            <ac:spMk id="17" creationId="{BE4E109A-FA2F-AE30-390D-E9DC491789EE}"/>
          </ac:spMkLst>
        </pc:spChg>
        <pc:picChg chg="del">
          <ac:chgData name="Róbert Konka" userId="5cba666189da53c9" providerId="LiveId" clId="{8290CF85-BE80-44BE-B162-81798A80446F}" dt="2024-11-07T01:27:50.244" v="20805" actId="478"/>
          <ac:picMkLst>
            <pc:docMk/>
            <pc:sldMk cId="3775709266" sldId="826"/>
            <ac:picMk id="7" creationId="{D2DA13DB-AAA3-A3F1-4A4E-BE0E31F26C6B}"/>
          </ac:picMkLst>
        </pc:picChg>
        <pc:picChg chg="add mod ord">
          <ac:chgData name="Róbert Konka" userId="5cba666189da53c9" providerId="LiveId" clId="{8290CF85-BE80-44BE-B162-81798A80446F}" dt="2024-11-07T01:33:25.473" v="20897" actId="1076"/>
          <ac:picMkLst>
            <pc:docMk/>
            <pc:sldMk cId="3775709266" sldId="826"/>
            <ac:picMk id="8" creationId="{5EBA57D4-A00A-E1B6-9474-639F47F8AB73}"/>
          </ac:picMkLst>
        </pc:picChg>
        <pc:picChg chg="del mod">
          <ac:chgData name="Róbert Konka" userId="5cba666189da53c9" providerId="LiveId" clId="{8290CF85-BE80-44BE-B162-81798A80446F}" dt="2024-11-07T01:30:37.942" v="20835" actId="478"/>
          <ac:picMkLst>
            <pc:docMk/>
            <pc:sldMk cId="3775709266" sldId="826"/>
            <ac:picMk id="9" creationId="{32B9945E-E9A0-8CCD-8312-7A71FE8BE56C}"/>
          </ac:picMkLst>
        </pc:picChg>
        <pc:picChg chg="del mod">
          <ac:chgData name="Róbert Konka" userId="5cba666189da53c9" providerId="LiveId" clId="{8290CF85-BE80-44BE-B162-81798A80446F}" dt="2024-11-07T01:29:12.042" v="20824" actId="478"/>
          <ac:picMkLst>
            <pc:docMk/>
            <pc:sldMk cId="3775709266" sldId="826"/>
            <ac:picMk id="11" creationId="{FE7F30AB-7FEA-BB07-6D45-C696627C9630}"/>
          </ac:picMkLst>
        </pc:picChg>
        <pc:picChg chg="add mod">
          <ac:chgData name="Róbert Konka" userId="5cba666189da53c9" providerId="LiveId" clId="{8290CF85-BE80-44BE-B162-81798A80446F}" dt="2024-11-07T01:29:14.724" v="20825" actId="1076"/>
          <ac:picMkLst>
            <pc:docMk/>
            <pc:sldMk cId="3775709266" sldId="826"/>
            <ac:picMk id="12" creationId="{C7F5BE4E-42AF-4ED7-9881-747F28DF651D}"/>
          </ac:picMkLst>
        </pc:picChg>
        <pc:picChg chg="add del mod">
          <ac:chgData name="Róbert Konka" userId="5cba666189da53c9" providerId="LiveId" clId="{8290CF85-BE80-44BE-B162-81798A80446F}" dt="2024-11-07T01:31:53.967" v="20846" actId="478"/>
          <ac:picMkLst>
            <pc:docMk/>
            <pc:sldMk cId="3775709266" sldId="826"/>
            <ac:picMk id="14" creationId="{F659B9B8-3855-6DB6-4C25-C8A66D07A54B}"/>
          </ac:picMkLst>
        </pc:picChg>
        <pc:picChg chg="add mod">
          <ac:chgData name="Róbert Konka" userId="5cba666189da53c9" providerId="LiveId" clId="{8290CF85-BE80-44BE-B162-81798A80446F}" dt="2024-11-07T01:32:00.520" v="20849" actId="1076"/>
          <ac:picMkLst>
            <pc:docMk/>
            <pc:sldMk cId="3775709266" sldId="826"/>
            <ac:picMk id="16" creationId="{752DC964-C480-118E-2766-7B6FBC868E8C}"/>
          </ac:picMkLst>
        </pc:picChg>
      </pc:sldChg>
      <pc:sldChg chg="addSp delSp modSp add mod modAnim">
        <pc:chgData name="Róbert Konka" userId="5cba666189da53c9" providerId="LiveId" clId="{8290CF85-BE80-44BE-B162-81798A80446F}" dt="2024-11-07T22:06:38.917" v="21444"/>
        <pc:sldMkLst>
          <pc:docMk/>
          <pc:sldMk cId="1175868123" sldId="827"/>
        </pc:sldMkLst>
        <pc:spChg chg="mod">
          <ac:chgData name="Róbert Konka" userId="5cba666189da53c9" providerId="LiveId" clId="{8290CF85-BE80-44BE-B162-81798A80446F}" dt="2024-11-07T21:19:04.549" v="21085" actId="27636"/>
          <ac:spMkLst>
            <pc:docMk/>
            <pc:sldMk cId="1175868123" sldId="827"/>
            <ac:spMk id="3" creationId="{1976C5C6-9F48-9C7A-A284-798131FB909C}"/>
          </ac:spMkLst>
        </pc:spChg>
        <pc:spChg chg="add del mod">
          <ac:chgData name="Róbert Konka" userId="5cba666189da53c9" providerId="LiveId" clId="{8290CF85-BE80-44BE-B162-81798A80446F}" dt="2024-11-07T21:19:03.512" v="21083" actId="478"/>
          <ac:spMkLst>
            <pc:docMk/>
            <pc:sldMk cId="1175868123" sldId="827"/>
            <ac:spMk id="4" creationId="{108D5131-093E-6FE5-5B97-9BFD017C36D0}"/>
          </ac:spMkLst>
        </pc:spChg>
        <pc:spChg chg="add mod">
          <ac:chgData name="Róbert Konka" userId="5cba666189da53c9" providerId="LiveId" clId="{8290CF85-BE80-44BE-B162-81798A80446F}" dt="2024-11-07T22:06:34.169" v="21443" actId="13926"/>
          <ac:spMkLst>
            <pc:docMk/>
            <pc:sldMk cId="1175868123" sldId="827"/>
            <ac:spMk id="9" creationId="{71BA003A-A97C-839A-18FE-A12EC02AA106}"/>
          </ac:spMkLst>
        </pc:spChg>
        <pc:picChg chg="add mod">
          <ac:chgData name="Róbert Konka" userId="5cba666189da53c9" providerId="LiveId" clId="{8290CF85-BE80-44BE-B162-81798A80446F}" dt="2024-11-07T21:19:48.786" v="21094" actId="1076"/>
          <ac:picMkLst>
            <pc:docMk/>
            <pc:sldMk cId="1175868123" sldId="827"/>
            <ac:picMk id="6" creationId="{45F7E4ED-162A-7D96-5D8E-4C1DB75DCE97}"/>
          </ac:picMkLst>
        </pc:picChg>
        <pc:picChg chg="add mod">
          <ac:chgData name="Róbert Konka" userId="5cba666189da53c9" providerId="LiveId" clId="{8290CF85-BE80-44BE-B162-81798A80446F}" dt="2024-11-07T21:19:43.956" v="21093" actId="14100"/>
          <ac:picMkLst>
            <pc:docMk/>
            <pc:sldMk cId="1175868123" sldId="827"/>
            <ac:picMk id="8" creationId="{984F49B1-C5DB-4C86-879C-40BEAAAD19B3}"/>
          </ac:picMkLst>
        </pc:picChg>
      </pc:sldChg>
      <pc:sldChg chg="addSp modSp add mod modAnim">
        <pc:chgData name="Róbert Konka" userId="5cba666189da53c9" providerId="LiveId" clId="{8290CF85-BE80-44BE-B162-81798A80446F}" dt="2024-11-07T22:07:01.878" v="21448"/>
        <pc:sldMkLst>
          <pc:docMk/>
          <pc:sldMk cId="3624647678" sldId="828"/>
        </pc:sldMkLst>
        <pc:spChg chg="add mod">
          <ac:chgData name="Róbert Konka" userId="5cba666189da53c9" providerId="LiveId" clId="{8290CF85-BE80-44BE-B162-81798A80446F}" dt="2024-11-07T22:06:59.714" v="21447" actId="20577"/>
          <ac:spMkLst>
            <pc:docMk/>
            <pc:sldMk cId="3624647678" sldId="828"/>
            <ac:spMk id="4" creationId="{6A0104DD-86AB-961D-45E3-122E34CA3693}"/>
          </ac:spMkLst>
        </pc:spChg>
      </pc:sldChg>
      <pc:sldChg chg="addSp modSp add mod modAnim">
        <pc:chgData name="Róbert Konka" userId="5cba666189da53c9" providerId="LiveId" clId="{8290CF85-BE80-44BE-B162-81798A80446F}" dt="2024-11-07T22:07:38.723" v="21459"/>
        <pc:sldMkLst>
          <pc:docMk/>
          <pc:sldMk cId="4430601" sldId="829"/>
        </pc:sldMkLst>
        <pc:spChg chg="mod">
          <ac:chgData name="Róbert Konka" userId="5cba666189da53c9" providerId="LiveId" clId="{8290CF85-BE80-44BE-B162-81798A80446F}" dt="2024-11-07T22:07:17.421" v="21452" actId="13926"/>
          <ac:spMkLst>
            <pc:docMk/>
            <pc:sldMk cId="4430601" sldId="829"/>
            <ac:spMk id="3" creationId="{E50412A8-2AB4-CF72-4602-B664911A4618}"/>
          </ac:spMkLst>
        </pc:spChg>
        <pc:spChg chg="add mod">
          <ac:chgData name="Róbert Konka" userId="5cba666189da53c9" providerId="LiveId" clId="{8290CF85-BE80-44BE-B162-81798A80446F}" dt="2024-11-07T01:33:53.217" v="20909" actId="27636"/>
          <ac:spMkLst>
            <pc:docMk/>
            <pc:sldMk cId="4430601" sldId="829"/>
            <ac:spMk id="4" creationId="{7A365340-A02D-5DFA-81C9-6FEB03DD9F6D}"/>
          </ac:spMkLst>
        </pc:spChg>
        <pc:spChg chg="add mod">
          <ac:chgData name="Róbert Konka" userId="5cba666189da53c9" providerId="LiveId" clId="{8290CF85-BE80-44BE-B162-81798A80446F}" dt="2024-11-07T22:07:32.090" v="21458" actId="20577"/>
          <ac:spMkLst>
            <pc:docMk/>
            <pc:sldMk cId="4430601" sldId="829"/>
            <ac:spMk id="5" creationId="{F4A266DB-1851-B84E-C908-DB26F109C314}"/>
          </ac:spMkLst>
        </pc:spChg>
      </pc:sldChg>
      <pc:sldChg chg="addSp delSp modSp add del mod modAnim">
        <pc:chgData name="Róbert Konka" userId="5cba666189da53c9" providerId="LiveId" clId="{8290CF85-BE80-44BE-B162-81798A80446F}" dt="2024-11-09T00:09:10.087" v="22739" actId="47"/>
        <pc:sldMkLst>
          <pc:docMk/>
          <pc:sldMk cId="2067480252" sldId="830"/>
        </pc:sldMkLst>
        <pc:spChg chg="mod">
          <ac:chgData name="Róbert Konka" userId="5cba666189da53c9" providerId="LiveId" clId="{8290CF85-BE80-44BE-B162-81798A80446F}" dt="2024-11-07T01:34:40.244" v="20919" actId="20577"/>
          <ac:spMkLst>
            <pc:docMk/>
            <pc:sldMk cId="2067480252" sldId="830"/>
            <ac:spMk id="3" creationId="{3CE12E1D-0B6D-7A6E-77BA-F363ACA015FC}"/>
          </ac:spMkLst>
        </pc:spChg>
        <pc:spChg chg="add mod">
          <ac:chgData name="Róbert Konka" userId="5cba666189da53c9" providerId="LiveId" clId="{8290CF85-BE80-44BE-B162-81798A80446F}" dt="2024-11-07T22:28:47.051" v="21530" actId="1076"/>
          <ac:spMkLst>
            <pc:docMk/>
            <pc:sldMk cId="2067480252" sldId="830"/>
            <ac:spMk id="4" creationId="{94E1D39E-63CF-1110-9B93-AD04F97F0B0E}"/>
          </ac:spMkLst>
        </pc:spChg>
        <pc:spChg chg="add del mod">
          <ac:chgData name="Róbert Konka" userId="5cba666189da53c9" providerId="LiveId" clId="{8290CF85-BE80-44BE-B162-81798A80446F}" dt="2024-11-07T01:36:13.380" v="20973" actId="478"/>
          <ac:spMkLst>
            <pc:docMk/>
            <pc:sldMk cId="2067480252" sldId="830"/>
            <ac:spMk id="10" creationId="{61D066F9-4130-3338-889F-6CF485234AA7}"/>
          </ac:spMkLst>
        </pc:spChg>
        <pc:spChg chg="add mod">
          <ac:chgData name="Róbert Konka" userId="5cba666189da53c9" providerId="LiveId" clId="{8290CF85-BE80-44BE-B162-81798A80446F}" dt="2024-11-07T22:28:47.051" v="21530" actId="1076"/>
          <ac:spMkLst>
            <pc:docMk/>
            <pc:sldMk cId="2067480252" sldId="830"/>
            <ac:spMk id="11" creationId="{C9A5CFB6-CD7F-5C8E-8A07-8807A124E103}"/>
          </ac:spMkLst>
        </pc:spChg>
        <pc:spChg chg="add mod">
          <ac:chgData name="Róbert Konka" userId="5cba666189da53c9" providerId="LiveId" clId="{8290CF85-BE80-44BE-B162-81798A80446F}" dt="2024-11-07T22:28:47.051" v="21530" actId="1076"/>
          <ac:spMkLst>
            <pc:docMk/>
            <pc:sldMk cId="2067480252" sldId="830"/>
            <ac:spMk id="12" creationId="{1BE96173-68D7-EE51-79BF-708D53A172C2}"/>
          </ac:spMkLst>
        </pc:spChg>
        <pc:spChg chg="add mod">
          <ac:chgData name="Róbert Konka" userId="5cba666189da53c9" providerId="LiveId" clId="{8290CF85-BE80-44BE-B162-81798A80446F}" dt="2024-11-07T22:28:47.051" v="21530" actId="1076"/>
          <ac:spMkLst>
            <pc:docMk/>
            <pc:sldMk cId="2067480252" sldId="830"/>
            <ac:spMk id="13" creationId="{B1CF625D-336F-63B2-6DAC-B2A2B9DCC19E}"/>
          </ac:spMkLst>
        </pc:spChg>
        <pc:spChg chg="add mod">
          <ac:chgData name="Róbert Konka" userId="5cba666189da53c9" providerId="LiveId" clId="{8290CF85-BE80-44BE-B162-81798A80446F}" dt="2024-11-07T22:28:47.051" v="21530" actId="1076"/>
          <ac:spMkLst>
            <pc:docMk/>
            <pc:sldMk cId="2067480252" sldId="830"/>
            <ac:spMk id="14" creationId="{6F6CD0C0-9EE9-9C25-99B7-C4614F678B1C}"/>
          </ac:spMkLst>
        </pc:spChg>
        <pc:picChg chg="mod">
          <ac:chgData name="Róbert Konka" userId="5cba666189da53c9" providerId="LiveId" clId="{8290CF85-BE80-44BE-B162-81798A80446F}" dt="2024-11-07T01:34:43.199" v="20920" actId="1076"/>
          <ac:picMkLst>
            <pc:docMk/>
            <pc:sldMk cId="2067480252" sldId="830"/>
            <ac:picMk id="5" creationId="{0CAB2025-3BF5-19CF-9A69-EAC89CEEC280}"/>
          </ac:picMkLst>
        </pc:picChg>
        <pc:picChg chg="mod">
          <ac:chgData name="Róbert Konka" userId="5cba666189da53c9" providerId="LiveId" clId="{8290CF85-BE80-44BE-B162-81798A80446F}" dt="2024-11-07T01:34:46.368" v="20921" actId="1076"/>
          <ac:picMkLst>
            <pc:docMk/>
            <pc:sldMk cId="2067480252" sldId="830"/>
            <ac:picMk id="6" creationId="{FC5C7B71-51F1-4C08-2A10-6C4DEFE987AF}"/>
          </ac:picMkLst>
        </pc:picChg>
        <pc:picChg chg="mod">
          <ac:chgData name="Róbert Konka" userId="5cba666189da53c9" providerId="LiveId" clId="{8290CF85-BE80-44BE-B162-81798A80446F}" dt="2024-11-07T01:34:48.697" v="20922" actId="1076"/>
          <ac:picMkLst>
            <pc:docMk/>
            <pc:sldMk cId="2067480252" sldId="830"/>
            <ac:picMk id="7" creationId="{FB8CAC20-12A5-13B8-0B99-95446BF6B6A4}"/>
          </ac:picMkLst>
        </pc:picChg>
        <pc:picChg chg="mod">
          <ac:chgData name="Róbert Konka" userId="5cba666189da53c9" providerId="LiveId" clId="{8290CF85-BE80-44BE-B162-81798A80446F}" dt="2024-11-07T01:34:52.470" v="20923" actId="1076"/>
          <ac:picMkLst>
            <pc:docMk/>
            <pc:sldMk cId="2067480252" sldId="830"/>
            <ac:picMk id="8" creationId="{9FB2DEF8-F0D4-51C1-9B66-C56F89FB6076}"/>
          </ac:picMkLst>
        </pc:picChg>
        <pc:picChg chg="mod">
          <ac:chgData name="Róbert Konka" userId="5cba666189da53c9" providerId="LiveId" clId="{8290CF85-BE80-44BE-B162-81798A80446F}" dt="2024-11-07T01:34:55.800" v="20924" actId="1076"/>
          <ac:picMkLst>
            <pc:docMk/>
            <pc:sldMk cId="2067480252" sldId="830"/>
            <ac:picMk id="9" creationId="{290A1DDF-74AF-74F0-E04B-2A9AAAFA5D41}"/>
          </ac:picMkLst>
        </pc:picChg>
        <pc:picChg chg="add mod">
          <ac:chgData name="Róbert Konka" userId="5cba666189da53c9" providerId="LiveId" clId="{8290CF85-BE80-44BE-B162-81798A80446F}" dt="2024-11-07T22:28:50.732" v="21531" actId="1076"/>
          <ac:picMkLst>
            <pc:docMk/>
            <pc:sldMk cId="2067480252" sldId="830"/>
            <ac:picMk id="10" creationId="{F309C14C-7C71-C6AC-50F0-10CB1958D922}"/>
          </ac:picMkLst>
        </pc:picChg>
        <pc:picChg chg="add mod">
          <ac:chgData name="Róbert Konka" userId="5cba666189da53c9" providerId="LiveId" clId="{8290CF85-BE80-44BE-B162-81798A80446F}" dt="2024-11-07T22:31:48.406" v="21533" actId="1076"/>
          <ac:picMkLst>
            <pc:docMk/>
            <pc:sldMk cId="2067480252" sldId="830"/>
            <ac:picMk id="15" creationId="{B4525FB5-1E79-5B5A-64B1-178245808467}"/>
          </ac:picMkLst>
        </pc:picChg>
        <pc:picChg chg="add mod">
          <ac:chgData name="Róbert Konka" userId="5cba666189da53c9" providerId="LiveId" clId="{8290CF85-BE80-44BE-B162-81798A80446F}" dt="2024-11-07T22:34:36.017" v="21542" actId="1076"/>
          <ac:picMkLst>
            <pc:docMk/>
            <pc:sldMk cId="2067480252" sldId="830"/>
            <ac:picMk id="16" creationId="{9845BDF8-8450-1084-2A56-231EBC1E4CED}"/>
          </ac:picMkLst>
        </pc:picChg>
        <pc:picChg chg="add mod">
          <ac:chgData name="Róbert Konka" userId="5cba666189da53c9" providerId="LiveId" clId="{8290CF85-BE80-44BE-B162-81798A80446F}" dt="2024-11-07T22:37:24.450" v="21549" actId="1076"/>
          <ac:picMkLst>
            <pc:docMk/>
            <pc:sldMk cId="2067480252" sldId="830"/>
            <ac:picMk id="17" creationId="{56BDA6BE-1D70-9057-A8AD-765FF5B1BE64}"/>
          </ac:picMkLst>
        </pc:picChg>
        <pc:picChg chg="add mod">
          <ac:chgData name="Róbert Konka" userId="5cba666189da53c9" providerId="LiveId" clId="{8290CF85-BE80-44BE-B162-81798A80446F}" dt="2024-11-07T22:41:35.509" v="21554" actId="1076"/>
          <ac:picMkLst>
            <pc:docMk/>
            <pc:sldMk cId="2067480252" sldId="830"/>
            <ac:picMk id="18" creationId="{03B2532F-10AC-A626-04A6-B257B1926B72}"/>
          </ac:picMkLst>
        </pc:picChg>
      </pc:sldChg>
      <pc:sldChg chg="addSp modSp add modAnim">
        <pc:chgData name="Róbert Konka" userId="5cba666189da53c9" providerId="LiveId" clId="{8290CF85-BE80-44BE-B162-81798A80446F}" dt="2024-11-08T23:26:31.738" v="22335"/>
        <pc:sldMkLst>
          <pc:docMk/>
          <pc:sldMk cId="2309670117" sldId="831"/>
        </pc:sldMkLst>
        <pc:spChg chg="add mod">
          <ac:chgData name="Róbert Konka" userId="5cba666189da53c9" providerId="LiveId" clId="{8290CF85-BE80-44BE-B162-81798A80446F}" dt="2024-11-08T23:24:53.777" v="22295"/>
          <ac:spMkLst>
            <pc:docMk/>
            <pc:sldMk cId="2309670117" sldId="831"/>
            <ac:spMk id="24" creationId="{D3B80520-CAE3-5CB1-ACE1-0C76D4AFA0E4}"/>
          </ac:spMkLst>
        </pc:spChg>
        <pc:spChg chg="add mod">
          <ac:chgData name="Róbert Konka" userId="5cba666189da53c9" providerId="LiveId" clId="{8290CF85-BE80-44BE-B162-81798A80446F}" dt="2024-11-08T23:24:53.777" v="22295"/>
          <ac:spMkLst>
            <pc:docMk/>
            <pc:sldMk cId="2309670117" sldId="831"/>
            <ac:spMk id="25" creationId="{300986FC-DBE1-7D7F-F008-73C7EA9492B1}"/>
          </ac:spMkLst>
        </pc:spChg>
        <pc:spChg chg="add mod">
          <ac:chgData name="Róbert Konka" userId="5cba666189da53c9" providerId="LiveId" clId="{8290CF85-BE80-44BE-B162-81798A80446F}" dt="2024-11-08T23:24:53.777" v="22295"/>
          <ac:spMkLst>
            <pc:docMk/>
            <pc:sldMk cId="2309670117" sldId="831"/>
            <ac:spMk id="26" creationId="{63475704-42BE-989E-6760-42B7BC1F5137}"/>
          </ac:spMkLst>
        </pc:spChg>
        <pc:spChg chg="add mod">
          <ac:chgData name="Róbert Konka" userId="5cba666189da53c9" providerId="LiveId" clId="{8290CF85-BE80-44BE-B162-81798A80446F}" dt="2024-11-08T23:24:53.777" v="22295"/>
          <ac:spMkLst>
            <pc:docMk/>
            <pc:sldMk cId="2309670117" sldId="831"/>
            <ac:spMk id="27" creationId="{D5F956B6-8B27-B955-F04A-E3AE8F1EF32A}"/>
          </ac:spMkLst>
        </pc:spChg>
        <pc:spChg chg="add mod">
          <ac:chgData name="Róbert Konka" userId="5cba666189da53c9" providerId="LiveId" clId="{8290CF85-BE80-44BE-B162-81798A80446F}" dt="2024-11-08T23:24:53.777" v="22295"/>
          <ac:spMkLst>
            <pc:docMk/>
            <pc:sldMk cId="2309670117" sldId="831"/>
            <ac:spMk id="28" creationId="{64DA8964-7818-6265-21EC-8996C61E8258}"/>
          </ac:spMkLst>
        </pc:spChg>
      </pc:sldChg>
      <pc:sldChg chg="addSp modSp add modAnim">
        <pc:chgData name="Róbert Konka" userId="5cba666189da53c9" providerId="LiveId" clId="{8290CF85-BE80-44BE-B162-81798A80446F}" dt="2024-11-09T00:23:52.625" v="22816" actId="20577"/>
        <pc:sldMkLst>
          <pc:docMk/>
          <pc:sldMk cId="3533742024" sldId="832"/>
        </pc:sldMkLst>
        <pc:spChg chg="add mod">
          <ac:chgData name="Róbert Konka" userId="5cba666189da53c9" providerId="LiveId" clId="{8290CF85-BE80-44BE-B162-81798A80446F}" dt="2024-11-08T23:34:30.598" v="22349"/>
          <ac:spMkLst>
            <pc:docMk/>
            <pc:sldMk cId="3533742024" sldId="832"/>
            <ac:spMk id="6" creationId="{51D144F8-BDED-F72D-F0F9-CCD9D71314C2}"/>
          </ac:spMkLst>
        </pc:spChg>
        <pc:spChg chg="add mod">
          <ac:chgData name="Róbert Konka" userId="5cba666189da53c9" providerId="LiveId" clId="{8290CF85-BE80-44BE-B162-81798A80446F}" dt="2024-11-08T23:34:30.598" v="22349"/>
          <ac:spMkLst>
            <pc:docMk/>
            <pc:sldMk cId="3533742024" sldId="832"/>
            <ac:spMk id="7" creationId="{1D1CF4D6-5785-B1A4-D34C-09571BDDCABC}"/>
          </ac:spMkLst>
        </pc:spChg>
        <pc:spChg chg="add mod">
          <ac:chgData name="Róbert Konka" userId="5cba666189da53c9" providerId="LiveId" clId="{8290CF85-BE80-44BE-B162-81798A80446F}" dt="2024-11-09T00:23:52.625" v="22816" actId="20577"/>
          <ac:spMkLst>
            <pc:docMk/>
            <pc:sldMk cId="3533742024" sldId="832"/>
            <ac:spMk id="24" creationId="{7705C160-E7D5-C233-05AE-7123B87F0CF7}"/>
          </ac:spMkLst>
        </pc:spChg>
        <pc:spChg chg="add mod">
          <ac:chgData name="Róbert Konka" userId="5cba666189da53c9" providerId="LiveId" clId="{8290CF85-BE80-44BE-B162-81798A80446F}" dt="2024-11-08T23:34:30.598" v="22349"/>
          <ac:spMkLst>
            <pc:docMk/>
            <pc:sldMk cId="3533742024" sldId="832"/>
            <ac:spMk id="25" creationId="{1D37CD31-146B-E180-F182-AD9FD61C3ECE}"/>
          </ac:spMkLst>
        </pc:spChg>
        <pc:spChg chg="add mod">
          <ac:chgData name="Róbert Konka" userId="5cba666189da53c9" providerId="LiveId" clId="{8290CF85-BE80-44BE-B162-81798A80446F}" dt="2024-11-08T23:34:30.598" v="22349"/>
          <ac:spMkLst>
            <pc:docMk/>
            <pc:sldMk cId="3533742024" sldId="832"/>
            <ac:spMk id="26" creationId="{900179CB-435C-2637-404A-D70D1D3A33C7}"/>
          </ac:spMkLst>
        </pc:spChg>
      </pc:sldChg>
      <pc:sldChg chg="modSp add mod modAnim">
        <pc:chgData name="Róbert Konka" userId="5cba666189da53c9" providerId="LiveId" clId="{8290CF85-BE80-44BE-B162-81798A80446F}" dt="2024-11-09T00:03:39.134" v="22649" actId="1076"/>
        <pc:sldMkLst>
          <pc:docMk/>
          <pc:sldMk cId="559469265" sldId="833"/>
        </pc:sldMkLst>
        <pc:spChg chg="mod">
          <ac:chgData name="Róbert Konka" userId="5cba666189da53c9" providerId="LiveId" clId="{8290CF85-BE80-44BE-B162-81798A80446F}" dt="2024-11-08T23:58:35.406" v="22522" actId="1076"/>
          <ac:spMkLst>
            <pc:docMk/>
            <pc:sldMk cId="559469265" sldId="833"/>
            <ac:spMk id="13" creationId="{06FA8F57-7BE0-12E8-CA26-235F8BE847BD}"/>
          </ac:spMkLst>
        </pc:spChg>
        <pc:spChg chg="mod">
          <ac:chgData name="Róbert Konka" userId="5cba666189da53c9" providerId="LiveId" clId="{8290CF85-BE80-44BE-B162-81798A80446F}" dt="2024-11-09T00:01:54.965" v="22618" actId="1076"/>
          <ac:spMkLst>
            <pc:docMk/>
            <pc:sldMk cId="559469265" sldId="833"/>
            <ac:spMk id="17" creationId="{D12577CE-EFBB-2898-FBF4-4C23FA575D90}"/>
          </ac:spMkLst>
        </pc:spChg>
        <pc:spChg chg="mod">
          <ac:chgData name="Róbert Konka" userId="5cba666189da53c9" providerId="LiveId" clId="{8290CF85-BE80-44BE-B162-81798A80446F}" dt="2024-11-09T00:01:32.403" v="22596" actId="1076"/>
          <ac:spMkLst>
            <pc:docMk/>
            <pc:sldMk cId="559469265" sldId="833"/>
            <ac:spMk id="26" creationId="{1C677854-9DBC-6456-0B0A-2AA1CFB4FAA0}"/>
          </ac:spMkLst>
        </pc:spChg>
        <pc:spChg chg="mod">
          <ac:chgData name="Róbert Konka" userId="5cba666189da53c9" providerId="LiveId" clId="{8290CF85-BE80-44BE-B162-81798A80446F}" dt="2024-11-08T23:58:40.285" v="22523" actId="1076"/>
          <ac:spMkLst>
            <pc:docMk/>
            <pc:sldMk cId="559469265" sldId="833"/>
            <ac:spMk id="31" creationId="{6A8ABF31-13A3-2BD7-0966-500667FAF41F}"/>
          </ac:spMkLst>
        </pc:spChg>
        <pc:spChg chg="ord">
          <ac:chgData name="Róbert Konka" userId="5cba666189da53c9" providerId="LiveId" clId="{8290CF85-BE80-44BE-B162-81798A80446F}" dt="2024-11-08T23:59:50.566" v="22552" actId="167"/>
          <ac:spMkLst>
            <pc:docMk/>
            <pc:sldMk cId="559469265" sldId="833"/>
            <ac:spMk id="32" creationId="{782127F0-0B48-A78A-4394-D816AF679BF0}"/>
          </ac:spMkLst>
        </pc:spChg>
        <pc:spChg chg="ord">
          <ac:chgData name="Róbert Konka" userId="5cba666189da53c9" providerId="LiveId" clId="{8290CF85-BE80-44BE-B162-81798A80446F}" dt="2024-11-08T23:59:53.946" v="22553" actId="167"/>
          <ac:spMkLst>
            <pc:docMk/>
            <pc:sldMk cId="559469265" sldId="833"/>
            <ac:spMk id="33" creationId="{3F7ADE3B-D220-08F4-1179-394B746349EB}"/>
          </ac:spMkLst>
        </pc:spChg>
        <pc:spChg chg="mod">
          <ac:chgData name="Róbert Konka" userId="5cba666189da53c9" providerId="LiveId" clId="{8290CF85-BE80-44BE-B162-81798A80446F}" dt="2024-11-08T23:59:04.245" v="22527" actId="1076"/>
          <ac:spMkLst>
            <pc:docMk/>
            <pc:sldMk cId="559469265" sldId="833"/>
            <ac:spMk id="54" creationId="{7B5A4362-84C3-37B4-9038-4F37B3D63657}"/>
          </ac:spMkLst>
        </pc:spChg>
        <pc:spChg chg="mod">
          <ac:chgData name="Róbert Konka" userId="5cba666189da53c9" providerId="LiveId" clId="{8290CF85-BE80-44BE-B162-81798A80446F}" dt="2024-11-09T00:03:39.134" v="22649" actId="1076"/>
          <ac:spMkLst>
            <pc:docMk/>
            <pc:sldMk cId="559469265" sldId="833"/>
            <ac:spMk id="55" creationId="{BCBDC95B-5844-BDF8-7797-F0369676F4D4}"/>
          </ac:spMkLst>
        </pc:spChg>
        <pc:spChg chg="mod">
          <ac:chgData name="Róbert Konka" userId="5cba666189da53c9" providerId="LiveId" clId="{8290CF85-BE80-44BE-B162-81798A80446F}" dt="2024-11-08T23:59:07.903" v="22528" actId="1076"/>
          <ac:spMkLst>
            <pc:docMk/>
            <pc:sldMk cId="559469265" sldId="833"/>
            <ac:spMk id="62" creationId="{183C6912-2EC4-33AA-0655-0A01CA50AB03}"/>
          </ac:spMkLst>
        </pc:spChg>
        <pc:spChg chg="mod">
          <ac:chgData name="Róbert Konka" userId="5cba666189da53c9" providerId="LiveId" clId="{8290CF85-BE80-44BE-B162-81798A80446F}" dt="2024-11-08T23:59:10.227" v="22529" actId="1076"/>
          <ac:spMkLst>
            <pc:docMk/>
            <pc:sldMk cId="559469265" sldId="833"/>
            <ac:spMk id="64" creationId="{1CB08DBD-9E86-93F4-0BE8-44A51CE718C6}"/>
          </ac:spMkLst>
        </pc:spChg>
        <pc:picChg chg="mod">
          <ac:chgData name="Róbert Konka" userId="5cba666189da53c9" providerId="LiveId" clId="{8290CF85-BE80-44BE-B162-81798A80446F}" dt="2024-11-08T23:58:31.827" v="22521" actId="1076"/>
          <ac:picMkLst>
            <pc:docMk/>
            <pc:sldMk cId="559469265" sldId="833"/>
            <ac:picMk id="8" creationId="{55FA87B7-C09E-DE34-6BEC-3F3827577314}"/>
          </ac:picMkLst>
        </pc:picChg>
        <pc:picChg chg="mod">
          <ac:chgData name="Róbert Konka" userId="5cba666189da53c9" providerId="LiveId" clId="{8290CF85-BE80-44BE-B162-81798A80446F}" dt="2024-11-08T23:58:51.874" v="22525" actId="1076"/>
          <ac:picMkLst>
            <pc:docMk/>
            <pc:sldMk cId="559469265" sldId="833"/>
            <ac:picMk id="22" creationId="{A99AC41B-3C2F-CFFE-0331-759E13AD82B8}"/>
          </ac:picMkLst>
        </pc:picChg>
      </pc:sldChg>
      <pc:sldChg chg="addSp modSp add mod modAnim">
        <pc:chgData name="Róbert Konka" userId="5cba666189da53c9" providerId="LiveId" clId="{8290CF85-BE80-44BE-B162-81798A80446F}" dt="2024-11-09T00:09:46.357" v="22742" actId="29295"/>
        <pc:sldMkLst>
          <pc:docMk/>
          <pc:sldMk cId="1620799362" sldId="834"/>
        </pc:sldMkLst>
        <pc:spChg chg="add mod">
          <ac:chgData name="Róbert Konka" userId="5cba666189da53c9" providerId="LiveId" clId="{8290CF85-BE80-44BE-B162-81798A80446F}" dt="2024-11-09T00:07:52.680" v="22687" actId="1076"/>
          <ac:spMkLst>
            <pc:docMk/>
            <pc:sldMk cId="1620799362" sldId="834"/>
            <ac:spMk id="29" creationId="{71C5591D-4408-87EA-5183-AE8054ED4042}"/>
          </ac:spMkLst>
        </pc:spChg>
        <pc:spChg chg="add mod">
          <ac:chgData name="Róbert Konka" userId="5cba666189da53c9" providerId="LiveId" clId="{8290CF85-BE80-44BE-B162-81798A80446F}" dt="2024-11-09T00:07:56.784" v="22688" actId="1076"/>
          <ac:spMkLst>
            <pc:docMk/>
            <pc:sldMk cId="1620799362" sldId="834"/>
            <ac:spMk id="30" creationId="{56B1B78F-0265-278A-8041-68810444F6C9}"/>
          </ac:spMkLst>
        </pc:spChg>
        <pc:spChg chg="add mod">
          <ac:chgData name="Róbert Konka" userId="5cba666189da53c9" providerId="LiveId" clId="{8290CF85-BE80-44BE-B162-81798A80446F}" dt="2024-11-09T00:08:12.616" v="22691" actId="1076"/>
          <ac:spMkLst>
            <pc:docMk/>
            <pc:sldMk cId="1620799362" sldId="834"/>
            <ac:spMk id="31" creationId="{D2A47A8F-A1DA-F584-4039-78E49AC2135B}"/>
          </ac:spMkLst>
        </pc:spChg>
        <pc:spChg chg="add mod">
          <ac:chgData name="Róbert Konka" userId="5cba666189da53c9" providerId="LiveId" clId="{8290CF85-BE80-44BE-B162-81798A80446F}" dt="2024-11-09T00:08:09.628" v="22690" actId="1076"/>
          <ac:spMkLst>
            <pc:docMk/>
            <pc:sldMk cId="1620799362" sldId="834"/>
            <ac:spMk id="32" creationId="{58124B20-B9C7-C6E4-64C7-C5C320B3CA92}"/>
          </ac:spMkLst>
        </pc:spChg>
        <pc:spChg chg="add mod">
          <ac:chgData name="Róbert Konka" userId="5cba666189da53c9" providerId="LiveId" clId="{8290CF85-BE80-44BE-B162-81798A80446F}" dt="2024-11-09T00:08:15.828" v="22692" actId="1076"/>
          <ac:spMkLst>
            <pc:docMk/>
            <pc:sldMk cId="1620799362" sldId="834"/>
            <ac:spMk id="33" creationId="{02D624A2-2473-E39F-22A1-03034A6C9471}"/>
          </ac:spMkLst>
        </pc:spChg>
        <pc:picChg chg="add mod">
          <ac:chgData name="Róbert Konka" userId="5cba666189da53c9" providerId="LiveId" clId="{8290CF85-BE80-44BE-B162-81798A80446F}" dt="2024-11-09T00:09:46.357" v="22742" actId="29295"/>
          <ac:picMkLst>
            <pc:docMk/>
            <pc:sldMk cId="1620799362" sldId="834"/>
            <ac:picMk id="24" creationId="{B060D81E-5E77-1275-CF80-4B769B882E7B}"/>
          </ac:picMkLst>
        </pc:picChg>
        <pc:picChg chg="add mod">
          <ac:chgData name="Róbert Konka" userId="5cba666189da53c9" providerId="LiveId" clId="{8290CF85-BE80-44BE-B162-81798A80446F}" dt="2024-11-09T00:09:46.357" v="22742" actId="29295"/>
          <ac:picMkLst>
            <pc:docMk/>
            <pc:sldMk cId="1620799362" sldId="834"/>
            <ac:picMk id="25" creationId="{10CD846C-0908-0B4A-A874-55A03DF76CE1}"/>
          </ac:picMkLst>
        </pc:picChg>
        <pc:picChg chg="add mod">
          <ac:chgData name="Róbert Konka" userId="5cba666189da53c9" providerId="LiveId" clId="{8290CF85-BE80-44BE-B162-81798A80446F}" dt="2024-11-09T00:09:46.357" v="22742" actId="29295"/>
          <ac:picMkLst>
            <pc:docMk/>
            <pc:sldMk cId="1620799362" sldId="834"/>
            <ac:picMk id="26" creationId="{1AEAE516-3C80-C269-E27D-96652FC16294}"/>
          </ac:picMkLst>
        </pc:picChg>
        <pc:picChg chg="add mod">
          <ac:chgData name="Róbert Konka" userId="5cba666189da53c9" providerId="LiveId" clId="{8290CF85-BE80-44BE-B162-81798A80446F}" dt="2024-11-09T00:09:46.357" v="22742" actId="29295"/>
          <ac:picMkLst>
            <pc:docMk/>
            <pc:sldMk cId="1620799362" sldId="834"/>
            <ac:picMk id="27" creationId="{731AB2EF-DF5D-AF5F-F5B5-C1A35E0FA5A7}"/>
          </ac:picMkLst>
        </pc:picChg>
        <pc:picChg chg="add mod">
          <ac:chgData name="Róbert Konka" userId="5cba666189da53c9" providerId="LiveId" clId="{8290CF85-BE80-44BE-B162-81798A80446F}" dt="2024-11-09T00:09:46.357" v="22742" actId="29295"/>
          <ac:picMkLst>
            <pc:docMk/>
            <pc:sldMk cId="1620799362" sldId="834"/>
            <ac:picMk id="28" creationId="{A7F6FF01-749D-9999-4B4E-34A92DD79AB1}"/>
          </ac:picMkLst>
        </pc:picChg>
      </pc:sldChg>
    </pc:docChg>
  </pc:docChgLst>
  <pc:docChgLst>
    <pc:chgData name="Róbert Konka" userId="5cba666189da53c9" providerId="LiveId" clId="{314F7D9C-8567-4716-B248-692F561A0F53}"/>
    <pc:docChg chg="undo custSel addSld delSld modSld">
      <pc:chgData name="Róbert Konka" userId="5cba666189da53c9" providerId="LiveId" clId="{314F7D9C-8567-4716-B248-692F561A0F53}" dt="2024-11-09T08:06:25.004" v="625" actId="47"/>
      <pc:docMkLst>
        <pc:docMk/>
      </pc:docMkLst>
      <pc:sldChg chg="modSp mod">
        <pc:chgData name="Róbert Konka" userId="5cba666189da53c9" providerId="LiveId" clId="{314F7D9C-8567-4716-B248-692F561A0F53}" dt="2024-11-09T07:59:09.164" v="155" actId="27636"/>
        <pc:sldMkLst>
          <pc:docMk/>
          <pc:sldMk cId="4036963762" sldId="687"/>
        </pc:sldMkLst>
        <pc:spChg chg="mod">
          <ac:chgData name="Róbert Konka" userId="5cba666189da53c9" providerId="LiveId" clId="{314F7D9C-8567-4716-B248-692F561A0F53}" dt="2024-11-09T07:59:09.164" v="155" actId="27636"/>
          <ac:spMkLst>
            <pc:docMk/>
            <pc:sldMk cId="4036963762" sldId="687"/>
            <ac:spMk id="11" creationId="{604A1675-C582-5B4D-4A18-7BA402D73028}"/>
          </ac:spMkLst>
        </pc:spChg>
      </pc:sldChg>
      <pc:sldChg chg="modSp mod">
        <pc:chgData name="Róbert Konka" userId="5cba666189da53c9" providerId="LiveId" clId="{314F7D9C-8567-4716-B248-692F561A0F53}" dt="2024-11-09T07:59:09.314" v="160" actId="27636"/>
        <pc:sldMkLst>
          <pc:docMk/>
          <pc:sldMk cId="3466537591" sldId="690"/>
        </pc:sldMkLst>
        <pc:spChg chg="mod">
          <ac:chgData name="Róbert Konka" userId="5cba666189da53c9" providerId="LiveId" clId="{314F7D9C-8567-4716-B248-692F561A0F53}" dt="2024-11-09T07:59:09.314" v="160" actId="27636"/>
          <ac:spMkLst>
            <pc:docMk/>
            <pc:sldMk cId="3466537591" sldId="690"/>
            <ac:spMk id="10" creationId="{98490133-F014-1127-FB05-FEAC97FAFEF7}"/>
          </ac:spMkLst>
        </pc:spChg>
      </pc:sldChg>
      <pc:sldChg chg="modSp mod">
        <pc:chgData name="Róbert Konka" userId="5cba666189da53c9" providerId="LiveId" clId="{314F7D9C-8567-4716-B248-692F561A0F53}" dt="2024-11-09T07:59:09.311" v="159" actId="27636"/>
        <pc:sldMkLst>
          <pc:docMk/>
          <pc:sldMk cId="1573269352" sldId="691"/>
        </pc:sldMkLst>
        <pc:spChg chg="mod">
          <ac:chgData name="Róbert Konka" userId="5cba666189da53c9" providerId="LiveId" clId="{314F7D9C-8567-4716-B248-692F561A0F53}" dt="2024-11-09T07:59:09.311" v="159" actId="27636"/>
          <ac:spMkLst>
            <pc:docMk/>
            <pc:sldMk cId="1573269352" sldId="691"/>
            <ac:spMk id="10" creationId="{EA9B03B7-6016-68B0-C334-724E45CE867B}"/>
          </ac:spMkLst>
        </pc:spChg>
      </pc:sldChg>
      <pc:sldChg chg="modSp mod">
        <pc:chgData name="Róbert Konka" userId="5cba666189da53c9" providerId="LiveId" clId="{314F7D9C-8567-4716-B248-692F561A0F53}" dt="2024-11-09T07:59:09.319" v="161" actId="27636"/>
        <pc:sldMkLst>
          <pc:docMk/>
          <pc:sldMk cId="1595726642" sldId="710"/>
        </pc:sldMkLst>
        <pc:spChg chg="mod">
          <ac:chgData name="Róbert Konka" userId="5cba666189da53c9" providerId="LiveId" clId="{314F7D9C-8567-4716-B248-692F561A0F53}" dt="2024-11-09T07:59:09.319" v="161" actId="27636"/>
          <ac:spMkLst>
            <pc:docMk/>
            <pc:sldMk cId="1595726642" sldId="710"/>
            <ac:spMk id="12" creationId="{4AD584A8-B512-02D9-F131-5A519226BDE2}"/>
          </ac:spMkLst>
        </pc:spChg>
      </pc:sldChg>
      <pc:sldChg chg="modSp mod">
        <pc:chgData name="Róbert Konka" userId="5cba666189da53c9" providerId="LiveId" clId="{314F7D9C-8567-4716-B248-692F561A0F53}" dt="2024-11-09T07:59:09.303" v="158" actId="27636"/>
        <pc:sldMkLst>
          <pc:docMk/>
          <pc:sldMk cId="1002760875" sldId="711"/>
        </pc:sldMkLst>
        <pc:spChg chg="mod">
          <ac:chgData name="Róbert Konka" userId="5cba666189da53c9" providerId="LiveId" clId="{314F7D9C-8567-4716-B248-692F561A0F53}" dt="2024-11-09T07:59:09.303" v="158" actId="27636"/>
          <ac:spMkLst>
            <pc:docMk/>
            <pc:sldMk cId="1002760875" sldId="711"/>
            <ac:spMk id="9" creationId="{4C688149-0055-83C2-4546-6F60EE2D253E}"/>
          </ac:spMkLst>
        </pc:spChg>
      </pc:sldChg>
      <pc:sldChg chg="modSp mod">
        <pc:chgData name="Róbert Konka" userId="5cba666189da53c9" providerId="LiveId" clId="{314F7D9C-8567-4716-B248-692F561A0F53}" dt="2024-11-09T07:59:09.353" v="163" actId="27636"/>
        <pc:sldMkLst>
          <pc:docMk/>
          <pc:sldMk cId="2130290277" sldId="712"/>
        </pc:sldMkLst>
        <pc:spChg chg="mod">
          <ac:chgData name="Róbert Konka" userId="5cba666189da53c9" providerId="LiveId" clId="{314F7D9C-8567-4716-B248-692F561A0F53}" dt="2024-11-09T07:59:09.353" v="163" actId="27636"/>
          <ac:spMkLst>
            <pc:docMk/>
            <pc:sldMk cId="2130290277" sldId="712"/>
            <ac:spMk id="9" creationId="{EC1AEFE4-6C6E-ACD8-7E9E-0FEB92598693}"/>
          </ac:spMkLst>
        </pc:spChg>
      </pc:sldChg>
      <pc:sldChg chg="modSp mod">
        <pc:chgData name="Róbert Konka" userId="5cba666189da53c9" providerId="LiveId" clId="{314F7D9C-8567-4716-B248-692F561A0F53}" dt="2024-11-09T07:59:09.181" v="156" actId="27636"/>
        <pc:sldMkLst>
          <pc:docMk/>
          <pc:sldMk cId="2446730160" sldId="719"/>
        </pc:sldMkLst>
        <pc:spChg chg="mod">
          <ac:chgData name="Róbert Konka" userId="5cba666189da53c9" providerId="LiveId" clId="{314F7D9C-8567-4716-B248-692F561A0F53}" dt="2024-11-09T07:59:09.181" v="156" actId="27636"/>
          <ac:spMkLst>
            <pc:docMk/>
            <pc:sldMk cId="2446730160" sldId="719"/>
            <ac:spMk id="8" creationId="{65B9256E-ED25-2D73-59E7-AD5F41F83C41}"/>
          </ac:spMkLst>
        </pc:spChg>
      </pc:sldChg>
      <pc:sldChg chg="modSp mod">
        <pc:chgData name="Róbert Konka" userId="5cba666189da53c9" providerId="LiveId" clId="{314F7D9C-8567-4716-B248-692F561A0F53}" dt="2024-11-09T07:59:09.325" v="162" actId="27636"/>
        <pc:sldMkLst>
          <pc:docMk/>
          <pc:sldMk cId="3546814506" sldId="724"/>
        </pc:sldMkLst>
        <pc:spChg chg="mod">
          <ac:chgData name="Róbert Konka" userId="5cba666189da53c9" providerId="LiveId" clId="{314F7D9C-8567-4716-B248-692F561A0F53}" dt="2024-11-09T07:59:09.325" v="162" actId="27636"/>
          <ac:spMkLst>
            <pc:docMk/>
            <pc:sldMk cId="3546814506" sldId="724"/>
            <ac:spMk id="14" creationId="{59507F21-7BCF-4952-5600-17F8201EDD2D}"/>
          </ac:spMkLst>
        </pc:spChg>
      </pc:sldChg>
      <pc:sldChg chg="modSp mod modClrScheme chgLayout">
        <pc:chgData name="Róbert Konka" userId="5cba666189da53c9" providerId="LiveId" clId="{314F7D9C-8567-4716-B248-692F561A0F53}" dt="2024-11-09T07:58:06.642" v="153" actId="27636"/>
        <pc:sldMkLst>
          <pc:docMk/>
          <pc:sldMk cId="4274150802" sldId="731"/>
        </pc:sldMkLst>
        <pc:spChg chg="mod ord">
          <ac:chgData name="Róbert Konka" userId="5cba666189da53c9" providerId="LiveId" clId="{314F7D9C-8567-4716-B248-692F561A0F53}" dt="2024-11-09T07:57:29.802" v="129" actId="700"/>
          <ac:spMkLst>
            <pc:docMk/>
            <pc:sldMk cId="4274150802" sldId="731"/>
            <ac:spMk id="2" creationId="{B0B27B5A-5B2E-D1F4-3282-37FC187795A0}"/>
          </ac:spMkLst>
        </pc:spChg>
        <pc:spChg chg="mod">
          <ac:chgData name="Róbert Konka" userId="5cba666189da53c9" providerId="LiveId" clId="{314F7D9C-8567-4716-B248-692F561A0F53}" dt="2024-11-09T07:58:06.642" v="153" actId="27636"/>
          <ac:spMkLst>
            <pc:docMk/>
            <pc:sldMk cId="4274150802" sldId="731"/>
            <ac:spMk id="3" creationId="{456E662A-AA01-B3BB-79E6-8E163C0C2AB0}"/>
          </ac:spMkLst>
        </pc:spChg>
      </pc:sldChg>
      <pc:sldChg chg="modSp mod">
        <pc:chgData name="Róbert Konka" userId="5cba666189da53c9" providerId="LiveId" clId="{314F7D9C-8567-4716-B248-692F561A0F53}" dt="2024-11-09T07:59:09.271" v="157" actId="27636"/>
        <pc:sldMkLst>
          <pc:docMk/>
          <pc:sldMk cId="3237119831" sldId="779"/>
        </pc:sldMkLst>
        <pc:spChg chg="mod">
          <ac:chgData name="Róbert Konka" userId="5cba666189da53c9" providerId="LiveId" clId="{314F7D9C-8567-4716-B248-692F561A0F53}" dt="2024-11-09T07:59:09.271" v="157" actId="27636"/>
          <ac:spMkLst>
            <pc:docMk/>
            <pc:sldMk cId="3237119831" sldId="779"/>
            <ac:spMk id="8" creationId="{9D55F039-0BF6-28E1-0B75-74AA02F0F641}"/>
          </ac:spMkLst>
        </pc:spChg>
      </pc:sldChg>
      <pc:sldChg chg="modSp mod">
        <pc:chgData name="Róbert Konka" userId="5cba666189da53c9" providerId="LiveId" clId="{314F7D9C-8567-4716-B248-692F561A0F53}" dt="2024-11-09T07:59:09.385" v="164" actId="27636"/>
        <pc:sldMkLst>
          <pc:docMk/>
          <pc:sldMk cId="3615636370" sldId="791"/>
        </pc:sldMkLst>
        <pc:spChg chg="mod">
          <ac:chgData name="Róbert Konka" userId="5cba666189da53c9" providerId="LiveId" clId="{314F7D9C-8567-4716-B248-692F561A0F53}" dt="2024-11-09T07:59:09.385" v="164" actId="27636"/>
          <ac:spMkLst>
            <pc:docMk/>
            <pc:sldMk cId="3615636370" sldId="791"/>
            <ac:spMk id="9" creationId="{7379E6DB-DCF3-8B41-C153-C239F5392B5B}"/>
          </ac:spMkLst>
        </pc:spChg>
      </pc:sldChg>
      <pc:sldChg chg="modSp mod">
        <pc:chgData name="Róbert Konka" userId="5cba666189da53c9" providerId="LiveId" clId="{314F7D9C-8567-4716-B248-692F561A0F53}" dt="2024-11-09T07:59:09.397" v="165" actId="27636"/>
        <pc:sldMkLst>
          <pc:docMk/>
          <pc:sldMk cId="1654503586" sldId="797"/>
        </pc:sldMkLst>
        <pc:spChg chg="mod">
          <ac:chgData name="Róbert Konka" userId="5cba666189da53c9" providerId="LiveId" clId="{314F7D9C-8567-4716-B248-692F561A0F53}" dt="2024-11-09T07:59:09.397" v="165" actId="27636"/>
          <ac:spMkLst>
            <pc:docMk/>
            <pc:sldMk cId="1654503586" sldId="797"/>
            <ac:spMk id="10" creationId="{7C2FBD19-D6B2-40ED-3644-6F38F58E777B}"/>
          </ac:spMkLst>
        </pc:spChg>
      </pc:sldChg>
      <pc:sldChg chg="modSp mod">
        <pc:chgData name="Róbert Konka" userId="5cba666189da53c9" providerId="LiveId" clId="{314F7D9C-8567-4716-B248-692F561A0F53}" dt="2024-11-09T07:59:09.418" v="166" actId="27636"/>
        <pc:sldMkLst>
          <pc:docMk/>
          <pc:sldMk cId="542712107" sldId="806"/>
        </pc:sldMkLst>
        <pc:spChg chg="mod">
          <ac:chgData name="Róbert Konka" userId="5cba666189da53c9" providerId="LiveId" clId="{314F7D9C-8567-4716-B248-692F561A0F53}" dt="2024-11-09T07:59:09.418" v="166" actId="27636"/>
          <ac:spMkLst>
            <pc:docMk/>
            <pc:sldMk cId="542712107" sldId="806"/>
            <ac:spMk id="14" creationId="{975B83B0-1806-6BD6-017A-4E10A47D633B}"/>
          </ac:spMkLst>
        </pc:spChg>
      </pc:sldChg>
      <pc:sldChg chg="modSp mod">
        <pc:chgData name="Róbert Konka" userId="5cba666189da53c9" providerId="LiveId" clId="{314F7D9C-8567-4716-B248-692F561A0F53}" dt="2024-11-09T07:59:09.519" v="167" actId="27636"/>
        <pc:sldMkLst>
          <pc:docMk/>
          <pc:sldMk cId="2610022073" sldId="815"/>
        </pc:sldMkLst>
        <pc:spChg chg="mod">
          <ac:chgData name="Róbert Konka" userId="5cba666189da53c9" providerId="LiveId" clId="{314F7D9C-8567-4716-B248-692F561A0F53}" dt="2024-11-09T07:59:09.519" v="167" actId="27636"/>
          <ac:spMkLst>
            <pc:docMk/>
            <pc:sldMk cId="2610022073" sldId="815"/>
            <ac:spMk id="9" creationId="{751D4FF8-253C-B514-401D-E9E89E7E4EC3}"/>
          </ac:spMkLst>
        </pc:spChg>
      </pc:sldChg>
      <pc:sldChg chg="del">
        <pc:chgData name="Róbert Konka" userId="5cba666189da53c9" providerId="LiveId" clId="{314F7D9C-8567-4716-B248-692F561A0F53}" dt="2024-11-09T08:06:25.004" v="625" actId="47"/>
        <pc:sldMkLst>
          <pc:docMk/>
          <pc:sldMk cId="3734376674" sldId="816"/>
        </pc:sldMkLst>
      </pc:sldChg>
      <pc:sldChg chg="addSp modSp add mod modAnim">
        <pc:chgData name="Róbert Konka" userId="5cba666189da53c9" providerId="LiveId" clId="{314F7D9C-8567-4716-B248-692F561A0F53}" dt="2024-11-09T08:05:54.900" v="624"/>
        <pc:sldMkLst>
          <pc:docMk/>
          <pc:sldMk cId="2175145919" sldId="835"/>
        </pc:sldMkLst>
        <pc:spChg chg="mod">
          <ac:chgData name="Róbert Konka" userId="5cba666189da53c9" providerId="LiveId" clId="{314F7D9C-8567-4716-B248-692F561A0F53}" dt="2024-11-09T08:05:35.546" v="615" actId="15"/>
          <ac:spMkLst>
            <pc:docMk/>
            <pc:sldMk cId="2175145919" sldId="835"/>
            <ac:spMk id="3" creationId="{ACDE759D-FF65-0CBD-C045-00AAC9BAF3A4}"/>
          </ac:spMkLst>
        </pc:spChg>
        <pc:spChg chg="add mod">
          <ac:chgData name="Róbert Konka" userId="5cba666189da53c9" providerId="LiveId" clId="{314F7D9C-8567-4716-B248-692F561A0F53}" dt="2024-11-09T08:05:24.095" v="609" actId="15"/>
          <ac:spMkLst>
            <pc:docMk/>
            <pc:sldMk cId="2175145919" sldId="835"/>
            <ac:spMk id="4" creationId="{C9F29C99-C4EA-8A8C-A672-CACA581363A7}"/>
          </ac:spMkLst>
        </pc:spChg>
        <pc:spChg chg="add mod">
          <ac:chgData name="Róbert Konka" userId="5cba666189da53c9" providerId="LiveId" clId="{314F7D9C-8567-4716-B248-692F561A0F53}" dt="2024-11-09T08:05:50.654" v="623" actId="13926"/>
          <ac:spMkLst>
            <pc:docMk/>
            <pc:sldMk cId="2175145919" sldId="835"/>
            <ac:spMk id="5" creationId="{9E0E4AD6-3A38-340A-3403-B407CDFDFF5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721DC-EC98-4FD3-8CBF-15BBA24E9F6F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1F1E7-5D6D-49A5-BC6B-AD9D7FDFB9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04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C0F88D-A01B-972D-14D3-E5E09E9CE0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 - NAGYKANIZSA</a:t>
            </a:r>
          </a:p>
          <a:p>
            <a:r>
              <a:rPr lang="hu-HU" noProof="0" dirty="0"/>
              <a:t>B - ESZTERGOM</a:t>
            </a:r>
          </a:p>
          <a:p>
            <a:r>
              <a:rPr lang="hu-HU" noProof="0" dirty="0"/>
              <a:t>C - SZOMBATHELY</a:t>
            </a:r>
          </a:p>
          <a:p>
            <a:r>
              <a:rPr lang="hu-HU" noProof="0" dirty="0"/>
              <a:t>D - SALGÓTARJÁN</a:t>
            </a:r>
          </a:p>
          <a:p>
            <a:r>
              <a:rPr lang="hu-HU" noProof="0" dirty="0"/>
              <a:t>E - ZALAEGERSZEGG</a:t>
            </a:r>
          </a:p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8F24480-3B57-83A7-F7C7-D05E21F62B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156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05C87-9517-5FC3-C226-81E300467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0DC85-F8E9-E106-CADC-E03AA33BD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5FF09-BFA2-B536-B3BB-4014A46E2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12AA4-B734-FAC0-7207-CA60059F3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422853-8028-B118-647D-EDA1DE2BAC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0443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3DB04-E121-3C50-5B7D-5A0ED2A9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878A9-364F-5267-FD2D-F1CF74097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D0522-BACE-D85D-40EE-432624E1D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D91C5-3600-D639-E027-800BD31F3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C6FE54-C2BE-C516-5975-BBEF07A98D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233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97FFD-75E4-A7E1-3F2D-A7206DCC2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57A14-44D5-BC16-46A8-40F5A8EB2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1BE79-6BC1-6123-3207-0F0E27079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368B1-727C-6591-5855-C647A67408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B877A61-E46C-4562-5AFF-9516C87994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8207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2CA8C-383D-E028-7021-99C70769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2E1F3-D463-2935-7E8D-D674605E8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4F811-CD5F-24B2-8074-C3F9B132D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F8FCA-CB64-5CBC-0038-04E5027B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448444-6342-37EA-EC27-026CE58DAE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6514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59379-7CAD-95AE-6AE9-314B69597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340A0-7BB5-CE9A-6A29-A0A86CED3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F0D9AA-AB7E-B20D-A090-6DBF8A78C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61509-E092-F8E8-D819-946E624844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D54957-6250-F39A-2955-AFDCCA00AB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6234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16006-0107-EF6E-2C18-DCA1F012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F16BD-F8F9-DFCA-F7CB-5D7A8441B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2C906-6925-4248-1E90-3E19D7C65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102E8-E653-767D-90E0-972C211BF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815A1D-8D06-BDA9-0C1C-500C20566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4106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E30F66-2BF0-50DA-836A-701392AE34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5583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09D6-B44B-34A3-27B2-4476751D6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187EF-874E-14FF-78E4-0E7627299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996E8-2FA4-11B2-5FD0-793D010D6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8F7B6-A74C-22DD-2692-B2523ACD9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26DC9C-8F49-23DA-A15A-972F7457D7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596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196D3-52B0-41B2-3B9F-F5AC8DEFD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0E8C97-0AB0-58AE-E5AC-60C76C483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B04DE-5AFE-466C-FF50-F2C71F1AF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72EC-E8BA-A56E-97FC-D93A880DF8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2D4143E-EF73-5488-978D-BA3059268F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7658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81834-094A-7059-8A4D-088C600F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4A157-39A2-B066-0C8C-6E9BDBDEB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A4D01-4EA2-0A37-F74B-128C10B98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9FCD0-ADB4-5B8D-1A78-5B5C79215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F9C29F-31D6-4919-969F-87F8B8E39B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23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207C1C-E8C2-76AF-D973-57CAFE20FB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587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52296-88E3-4DF9-26CE-434072DF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508E7-59AD-31B6-B5BD-F6393524B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E4C3A-F4A2-F691-54C5-06353B8C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6FAEE-C2BD-E81E-F32E-C38FD4020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53ACFD-B23E-4B28-CF7E-FD159CC75D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444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77298-EDFA-2406-64C6-CD701D336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4ADBD5-E590-A8F2-6E62-65446129D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04DA2-C6F3-6B1C-3E22-4569415E4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03556-39D5-B64D-5DC5-76843E578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91B168-41C4-ACA0-91A8-39C6B3E6D6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387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6F1C9-15A3-86D1-83DD-CF7E78C02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34155-877B-25AB-739B-37EB7EA06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080C5-339E-C28E-684D-202539C1D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51BF7-941B-8BBC-053D-81696D60FD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266877-29F6-93FD-6237-DB790D433E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0073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7B1C0-B10F-3C99-91F9-5C6BBA9D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7DE077-F9D1-B269-B959-37AA58699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4AAAE-8B42-CD54-3075-6DFBE3AF2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5EFF4-4608-6756-3EA4-F4140D1091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607DF4-F090-057B-A771-DF547FED95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3846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95E7-0272-D92B-89E8-8D8DA9C9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BDD0B-3B9B-7F3F-36E3-7B6D5DBB0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D630D-F6AE-F8D6-B136-4D4851A47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0F9D1-05B4-A4A3-9EFA-8C3CC3DA4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A146B5-91F7-567B-E482-DD29739A75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2145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CBA7-2B89-A775-9ED0-3B02B8284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BDDDE-2374-AC37-CC2D-7755B3460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DD4B9-2600-2D9D-D362-BB89E4CC8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24DB7-F598-6A01-B81E-B53E3FEF4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26BFDD-A9B3-F9DC-A0A2-6F56897261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0630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0FD5F-D278-3E83-E5A5-56CA17C06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64E5F-5A7A-FDEC-14BA-133919F3D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BD1D6E-7590-12E3-E77E-810843A57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73738-6C80-203B-002B-9DF812D5F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3811C0-EEC0-351F-9000-7B60661384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3162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DF156-BA4A-0EA1-ADD1-1DF25F55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A5F2F-1365-4DD4-F802-C8749648D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2B681B-CF2E-72BF-3799-C852A0F27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DCC51-A845-B0E6-D7B9-D82BD365A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28A017-2FCE-3B81-559E-80883C881C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6375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C832-D65B-3CB3-46CE-A6011CF32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B8801-11EA-7E1A-D27B-94BA1F7C7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EE0FD-ADA0-0672-7EBD-EFD5EFB08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002EB-D8F3-C5C4-F6B9-D39287176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FF5F82-6601-AE57-D293-AB25C7C3E1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6275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8408-E494-4ADE-CB13-2A824EA20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B1C3C-EB69-2012-D2AA-E6D4C31BF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162E5-57A4-BFAA-3D82-F9006EC64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86C4B-7168-B39C-E3C2-233A24C66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B18808-5075-E56F-8D2D-2ED65E08C5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98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E1BAB-B2FD-D9C5-92A3-FD48592E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3C730-6501-8999-5275-D06285AFE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5BFE5-F8C8-D7B3-E87E-030C12C5A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BDB45-C6A8-F902-5F47-63CFE485D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3C3754-E4F1-D9B3-7962-4422904912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322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F2DB0-1FF6-3C05-DF03-084BC0867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89791-237F-4DCA-138A-E388AC156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F24EF-D6C3-3218-5220-3C19610FD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12D76-057F-A5AD-3B60-C6FAFE2C9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096450-0028-5BED-54A1-5223B87CDF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7421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33009-8937-E778-9D96-CD806B88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E9793-FCAE-2247-845E-03B5DF835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703CE-6913-FD28-7E31-827B28625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BD7AC-3B9A-9889-D6F6-974614090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885136C-A551-8AFB-BDA5-E2C90B5578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2552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83B8-1103-F327-87FC-3AC4F5F2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D6C86-BB10-AD5C-A8B6-E146B5466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971A3-64DC-0143-8F42-64676CC7B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608CE-2B4E-619F-B346-28CC923272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0BA808-F19F-ABE3-21DD-601A085F19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1041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FF433-1CC5-3472-D177-E08A5A29C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184C5-7D47-B619-59C1-F993FC505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32613-E994-7ADD-C347-0D87ACEF1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3A23A-EBF4-DEEF-C6E8-5FD15E44B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47E6B5-64E1-326C-6EFD-E9D90256EF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1837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ABBF-72B0-A9FF-C96D-AFFF07E6A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AFAFE-2E34-C109-E9C3-D8121F9CF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5600E-7D4D-C489-574C-0F9CEC9AC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98EDF-7611-15E7-8EC2-DCAD251C08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14E615-0D5A-7BBD-411E-DF5EA3B204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8811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91D8-DE80-AD67-7D23-93D61FBF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64A27-4E24-9309-6EE2-FE87C0096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600D5-7041-29C2-E45E-B343B56CF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F459D-EC68-3B8A-2C83-FEA967212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8EC3C0-EF19-FE7F-67BB-FC9CCF6E26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8641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806AE-7249-E65E-E339-07D5EDEE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26E27-DDBD-9FC2-36CF-91FBD8859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084F0-6F54-0A06-991A-55FF2D33F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6A59F-10A3-1BC9-01B0-A33DE24C72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995539-26FB-D58B-EC78-E88BD720AF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6313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84381-AF64-E133-5EB1-26E0CCAF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9FB8B-7A5D-8B06-4006-F6CC30BCD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C2DCB4-12E0-7728-514D-1FA45FCD7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9A511-A14F-49B9-1A6C-7514A4A3A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24EA8A1-DEBB-E0EF-A947-55EFEB1C73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14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DD8A5-0B0D-76C7-C785-AD6C9CA06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25AF87-FA4F-4E71-8039-C06E15CE2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6D304-29FE-F460-DF05-69F0E6010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9BAE5-6733-7136-B098-179669D50C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AB18A93-8B9C-3507-1C19-B4D0DA3F57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4057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7ACA8-19DE-FF50-00B9-F85A30C2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E126A-61A6-9090-07C0-2A35AEA2B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14B4F-8E1C-791B-A7B6-C0031D647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C91E8-D0B6-8505-9B72-5A8051604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DFD4321-FC50-B196-D933-0443754854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0331-639C-50E6-D482-805365317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74ED8C-F117-6FA8-9EDE-D71ED5838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A0E0C-4694-30CF-F019-2F2592B4C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42AAA-9E51-62D1-9FD4-490F2A051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478D5F-3480-EC70-5B27-DA8D6F780D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4295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9B4CF-FDF1-35F1-093B-7ECCF8D2D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2B930A-CCE1-F8BE-F7C9-AB5027DE4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847167-E249-0925-EE54-362B59314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4B4FA-9A7B-C9FA-1382-08F86226F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E6B23C-4932-FA33-87A6-8521813E39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3784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363BE-D296-DE7C-7B63-63A731E3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60ED29-B581-88D8-5BD5-44DAB2741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EAA06-D3FB-EF8B-A6BA-2593B7A3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C4722-2E96-28E0-DBAB-C46A6E0439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FA96C6-2868-2EE1-8913-70F469FA97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85700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DC2B1-D55B-4C64-53BD-88894D04F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6037F-C65C-D662-0C7D-6E31A87E7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D7D56-1DC0-61B2-4EDE-79CD219C4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4B5F6-C586-FC0B-8049-D525BCB25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E41226C-5635-A3F9-60A9-EF582B4DD0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2993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390C0-999C-E264-D64F-9F854FEE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1DC0E-2D63-71CC-328F-60C700AE3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78B48-82D7-E077-F766-B07C696CA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31C0C-50E2-F477-9006-744BBCD2F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9E2A1E7-4908-008C-DDDF-FDF63B84F6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1669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7834B-22DE-1626-1E9B-66B2CE90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09B29-8C44-2279-94F3-2B01328CA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DBE50-E89D-BC7D-5530-54DCC4E1C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3B587-F9C4-EA0B-B93C-07315CD233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602411-9DF7-F320-534E-42B815CEA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7551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20675-FFD8-835B-A74E-792535593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73372-6056-8B8D-51DB-5C00A2A7D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90779-28B4-0E6A-E04F-5D39078D6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8AC86-7274-B0FD-FA9D-5327A9DE9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4DD399A-35EF-1A75-51E1-3B6E8A9076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8548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E7028-F34B-051E-372C-E9C4AE22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BA2ED-BC24-61B8-3189-05ED6FCA1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C4B185-1B58-C188-6C89-B0234D02E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F6600-C7BA-8C16-2442-07F423E7B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4EEEF0-E861-9006-8AC1-E14FAA3D54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387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1FB34-2B3D-E6BA-C5A1-61225DE76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61B78-F021-7A87-35FE-32C936EBF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ABED3-1901-B656-770A-7340378CB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C51CD-0316-C989-05B8-691D647C8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CE4AAA-5EF9-9E99-D976-FC9561E0FA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3954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16797-4F25-10B3-4BC2-F4EAFD63B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29622-A897-2C6B-900F-14F43AC71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80535-48A9-7FE9-C93D-25DD4C5ED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415B4-C384-BC98-48FC-E1E277D327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10996E-1262-5918-560F-E156FD60E4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6060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90C8-CF06-9824-F6BF-F1BF7E8EA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77639-DB62-0A06-2A34-82BED3719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7474A-EF8C-981D-4BBE-5AE3FED3E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20122-5E10-D58C-6CEB-2F67DA0B04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2AED18-DE80-F7CC-3A3E-017514BB02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11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653BC-5A76-716B-19E3-27B21A4F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B35DD-AB4D-01FD-FA37-D5CA4A3E2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CA90A-EA7B-6B5C-AD9E-A318A9ACD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F6092-84C6-61A5-E464-3FF3C104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5D9493-2301-071F-FBB9-4684A9219A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9846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08F78-040A-02C9-9373-7D3A1154A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6DA80E-D714-CEE2-DC08-28A02BF2A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6F3B6-9062-C4DF-5FAE-39313BF82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CA251-9197-29C0-265D-7542C5A5DB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9CE75A-57E1-C282-4F3A-3F50200091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82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58258-5E2E-32CD-F737-807AB81C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3DC69-AA86-563B-EFAC-DCAD04261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D1E4F-0B27-B348-B462-85DE7FF6D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65871-A1D1-A8B6-B2AA-776E615C58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8CF37A-698E-9390-1C84-34613DCD0F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1041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3592B-2F88-1F9E-8309-E98D816C0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8F860-EA45-5CFA-1D39-A105E08CA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822F30-FC1F-1AFF-60F7-4AD7A6D7E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06F51-FE52-B354-1726-FC1E16E2BE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9AD3D6-31EC-8334-D292-70A47D7313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303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9F6B0-DEA6-3F49-5A6A-628C9398C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CDD37-9832-A40E-D4F2-8F1DD947F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58669-7C8C-1275-77E5-FF0043F68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BB362-CE3B-7F0D-268A-3D70B8B47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A0D0E3-BBB5-3F7D-EB40-9ABE5FEABF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5171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CE57-9652-8555-8FC8-4A3045189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206BB-D74A-DEBA-57ED-D371B4ECF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D0F64-CC1E-BD0A-9EE3-18CC3B669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74C02-E6DB-758A-243D-07C2F874C8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B1BECA-B170-72C0-B62F-AB7097A8AF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1169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5857A-9292-781D-C57A-F8C28A28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73CF8-9433-BA58-69BE-191D9AA2E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F43FA-367C-FCF8-8A98-D446FA98F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94C06-39C4-F841-CF6A-77CB13F6BD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BEC665-ADE3-C469-1964-F672D9C104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0670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0B6DC-3721-50CB-E4D0-317E3CF46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4CF50-0C3B-7060-C23E-609487C99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FDD81-1152-D721-3C67-D06D13AD6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5650D-C265-3D28-8CEA-226027551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DA7C4F7-5DC8-642B-C920-98CA600D1A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1481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87DFC-AFE8-6DCF-0B56-A1C328E15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DF77D-DAF8-CB05-CDE8-3D85FB278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9753D-89E4-7060-675B-081E62D7A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2B99-24D2-80AE-8FFE-B972012495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7DE053-C0EA-2BB1-20BF-0624B27E45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3998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0890-60B6-13FF-6688-7BB171BA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D2302-E0E9-62F5-2B62-F23B5B2E8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473B8-55CC-D97D-571D-624B5E745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B6730-B63E-C450-A3A8-37A75D8D9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59BF1C-AF91-5D46-120A-1A420F2A3D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6693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17A02-E941-F536-D18A-DE31E28E2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1FDC6-EE46-BB7F-DBAD-0D920DF08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43C7C3-CD8D-747B-CC3D-FCAE61B92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2ECE9-4FBB-8EFE-6B14-AA998AD06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0636B0-C64F-CCCF-D395-0D6194E404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72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25177-F0C7-8FAF-1353-135C200D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A7C5D-8243-38AF-1F8C-3492CE2F1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5E5B7-B955-F2EA-A71A-6726F1714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ADE32-5E23-2B66-8698-F14E36E51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2A9ECD-7492-65B0-90A4-BB74A54C51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5794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3676B-8B76-2858-4F81-E2B04BEC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B8063-3ED8-DEAF-9A51-06FCFEE33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9EAB3F-1FBD-EEFB-F983-97262372E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DE0B8-F5AE-AF11-E802-96471033E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4C54EF-4891-A1F9-85F8-9BF26D7168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2102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9999-620F-DF58-08C7-47CDFF5E7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53D15-D243-4AA1-0D25-2228001BC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36C25-2105-36FB-DDA5-AF1208485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23C4F-A1B3-2054-B82D-40235946B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07FC04-4D5F-0D2C-D8E0-786DA32C23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6651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A7ADB-3C73-9AB9-FAB1-01BE3A36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EB340-CB86-9119-3DD0-635A2AFAF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9A036-F362-381B-4086-77F186587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7BE26-5561-9239-424E-2C24D101B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547448-1D5E-514E-C7C0-A53EB21B04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1950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127C4-A0FD-FE24-CB4C-DAA765D0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027A6-A7C0-6FEF-8E6A-3BB5939A6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77D3B-94F0-D4B7-416F-7BD58B621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FA61D-B9FA-1D88-543B-BCE36274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A2AEED-03D5-88B9-F7C9-DBAD4B3461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2799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2E1A-3317-0B93-CF95-FBEFAAE3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57B2A-8023-F787-11C3-BABB2107A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467FDD-33E4-40DE-2D25-11A094EDB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1B8EA-B37E-538C-E652-F66F520D7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43BCC8-488E-08E4-CCDB-4BCB7BE08E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6744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38A92-8B9B-18C2-B809-8E536133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6C905-8D93-DBC9-F444-C8D4453EA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735FD-B7D3-9A60-A627-2230538FD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A1145-B66D-140B-9352-4F8E8F564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03CC07-0296-CD89-4BF1-AC4B3D9CD3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8949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3A888-5350-5997-E577-B8EB6C0EE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703D6-9C50-41A8-BF0D-9ED00BB76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921EB-4294-B571-ADF9-16B500A29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5B657-2927-93B1-8D17-F210EBDDC2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8A274F4-4EA7-12FB-A179-77BAD8203B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90206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766FF-4291-6C37-4F9D-2E03A894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DA9C7-8BB1-579F-8739-DE454CA38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B74A2-344C-D49D-62A9-FAE87B04B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B2C09-4405-C6F8-4913-2043BF5E5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4B61CA-3C73-E932-C146-0B46101742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3657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AE64-BD89-B0E7-582F-26C557057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6AEB3-3F83-8E3F-4BC7-32AF33BF5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364B2-31BF-829E-17E9-0E13E553D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2D01F-35B2-087B-CA6C-A4D70129A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5D62770-8F37-3464-C5D0-D9073CD30C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5495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7DF28-48C7-CBFB-4EBD-CA9B14790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7750D-2759-7230-6283-030160530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0B192-7510-4DA9-B2E3-753E03BB4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41E1A-2CD0-303B-59D5-C4BCC49C2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C7156F-40A8-F64E-3E82-5E9F504612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57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69CA7-49C7-FE1E-2A7D-B515C8347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B3CC0-D117-F6C0-DDD4-F6CF650BD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CE552-33E4-04D8-1BB9-3B2D031E9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29F4F-7D21-E971-DF48-B27B973A1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AB39F0-2509-79A4-28C8-B4D05F3EF5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5436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CF124-27A1-324C-1F4C-9AA6E5FFA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40559-2259-A6D6-7CE8-8974E2110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AF9FD-F234-2868-CAF4-95BB1FBDC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63E25-6161-A5C3-079E-4DDD94637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32CE1A9-E3D1-1648-F0D0-26764CBA99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1724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80D34-2CAD-D44D-EFA9-6933BDA5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2798D-B961-7053-87DB-FC22000D0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8201B-EC92-C940-547E-C4D0F508D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AF4D6-C10E-6998-0219-8DF2452D34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020E8A-1C40-0D8C-589B-3BE71D3A06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5875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48095-FE05-1616-C454-895C3714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6061A-73D8-19BC-9229-69E99E9D5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14D38-3017-2777-8FA7-7E6A3A07A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DD59D-AF98-3BD3-0795-5896CEA51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ECB80D-EEB6-8AC0-3312-D49CB626C5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8917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69543-321C-08CF-5CCC-9A028119C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0BE9F-2D60-CC2C-F007-98CAB4A64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0494D-B28C-BC50-D492-331395BD2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16C4D-FA48-ED40-779A-021F5BB47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325993-EF3D-3BE1-D3FC-3815577428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0013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17EF-F4CF-21B2-0B6C-85C60B989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FD6B4-3282-C9B5-585D-6F9A135F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8354C-1672-9322-E4D5-F22CC8B04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A217-A574-B6F1-4291-B08A0AC1BD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D76619-EC14-0C6F-A8B5-7CBC3192CA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16158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91380-9434-89A0-D48E-5E79BF714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1F548-864A-1885-0BE4-65971E3A6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4E5F4-513C-72A4-764A-14D5385E3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A765B-E676-0B7B-64DC-502BD0175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35902F-CBA8-1B66-8DC5-CAA33EB410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023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A3C16-7F9B-5245-5EC5-47F205F5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CF8A8-15B6-DC03-81C0-A67DCF987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49716-A7E3-EC7C-3B44-F2C399548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EAD2F-C598-A5EB-9FF1-C568F7A967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8138D6-9D0B-B76F-D1BE-06042830A1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033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57121-2073-F20F-C7E5-3BA2279DF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1C566-E732-815D-6498-E9EB6202D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BE9AF-1B24-FCC7-ADF7-97F471DE9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D9BDD-8012-A6A1-0AFB-264DF6450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27305C-A5A2-B55C-7980-C352CBCE37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7974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30B7A-06BE-5D0C-EF48-61ED96BC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83E3F-8E97-874A-196D-B61A87BC9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F9217-AD59-1E9C-22FF-84F9431AC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F7CDB-D150-9345-AE3A-9B23796800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F0A0AA-E179-4D61-4793-12862EC300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8775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F7BE8-B27D-B841-7AB8-F1C8690FB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3C2EC-A0A1-8A62-04E2-FDFB45442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1E142-C53B-C107-E15A-58BB046C9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AEB00-C745-13FF-FCA2-EEF5028CF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C6AB65-DAB4-A37B-810F-DECD2F561A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82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7F186-FE63-1DF7-C247-226F91588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18423-24A8-00C0-F9EE-EA8AB00FE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3F726-A1AC-284E-59B9-695F51FF5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24D04-0C0E-B789-DB4C-9C8A6FA15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68393A-B34A-07E6-0095-680EBCE139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51884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CBDAF-B582-C91D-2C95-0B72250E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A380D-6FB3-8E78-B82E-256F731A7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3CAB4-DCC5-FCDF-ED94-76DBDF2EA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D2380-1930-F075-D5A2-9932945FD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6C7DAD3-ED64-47BA-FB2C-5F54FAF83A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26458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D94720-87DE-5241-09E2-F49DE004DE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78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10C0-E4C9-7D5A-B1E3-EDCEA5F9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BFD0E-C8E1-A375-F4CA-F31F5F16E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37DBFF-0A2B-C4AD-758F-EB79909D0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DEB65-1A6A-5B3F-8A71-A15E5F6E53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2A8651-F9EF-EC1F-06A2-6819D03555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74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DBE23-C4D7-6732-E803-3F6AF0995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E203B7-C3CB-5C5C-8175-4BC157647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827A9-B42C-769F-3BC2-C95DEDFF2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6DB5E-E231-0157-D09A-3581CC2F9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14A9E2-89F4-3863-59E3-013DB5F81B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9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32C4AD-F619-CEE1-6F4C-0E7C2A321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CF91B-2444-346D-B1D3-CF64FE419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70D82-D580-8F55-77B4-CB3B0FCDB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D405C-2846-CC59-24D9-739DE8BDB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7E522-CCC3-7EAB-02A6-E5252137B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892D32-C312-B013-EFA4-F45F405E05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95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D187-9541-5F3E-DE24-E0B85B912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DA972D-722F-7D2D-7778-BF3683F6A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761FC-9019-B153-5434-12B261C17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E5889-D581-F508-1B0D-99F8459F9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DBF888-0212-5250-913E-30D0EE2D74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48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76B9-166C-AD7C-9BFE-7B418127D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767E0-0BA7-4831-AC1D-F2A43CAE8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8F8FBA-D842-ECC4-25FC-3F16D28DA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AFD68-965B-4C56-4E50-F7AAE5832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5E8DA8-2B89-9F8B-D123-251EF490CD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31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8716-B00B-C97D-3069-18A329A48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57EFD-C0F0-AEA7-C677-A9154E9CC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637BF-C623-0D42-2964-5E78C2D7C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49835-AB45-DFF2-5FB6-C45B582C8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AF555D-16A6-45FF-9D20-421C9474E1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53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89DDF-7053-86E8-0792-4B766EDDB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12C2B-9B29-7FA2-46D6-9551CB4B6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4B505-0EAE-0086-950A-5A91BBE5A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88FDF-F3BE-8020-A366-85E35B5503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3289317-8626-87C9-9BC0-9C6EE03456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15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0D376-3137-A1D0-DBAF-FE8C88E10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ADF91-FD4F-032B-59B4-FD6B1F1F8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AFE15-C6A9-E1A9-7E24-1DFBE513A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99B52-F498-1A46-0FF6-3AD90454A4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CDBD98-A8F8-6432-8F6B-66A69B75FA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54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195FF-B9E3-1995-760E-C7C99437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86E10-D267-7981-C7C6-7D84AD591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090A3-8B3A-31A6-662B-7481B4E3A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79C77-19D4-BF83-307C-5021F2698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3292A3-FFBB-BC6A-7336-3DF4FD813F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57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17E31-E915-8038-0ECA-BD0DE5A1C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3F086-E2F9-7DB6-8EF3-A0CD59019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9F8B1-BE9B-322C-A1F6-8A89BE37E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8B8B4-607A-EFD8-DA2F-49CB3525F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14F47B-4C14-825F-D2CE-8BA9596778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71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211F7-C421-F749-1180-70F795145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8BAA59-4333-DAE0-7038-5BFB7745C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ADAB5-142D-4A15-4FA3-DCBE23D02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B9CE6-F612-9DB1-F231-97D0CC8D5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4F9B602-D548-2663-4FAC-FE01EB65C8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476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667D6-7878-590C-070A-888C520CF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6426D-2B28-D88F-FFE0-B58566058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161ED-7EF7-0DDF-5BC7-3A5A9306D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67E99-609C-AF1F-FD47-0C126D12F6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A757EC-6F8A-63F7-575F-AE12708360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0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32C4AD-F619-CEE1-6F4C-0E7C2A321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95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A589C-BE9C-C85D-B5E0-C7023FF66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483AD6-F978-E194-02D0-5C6F55412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506E8-974E-186E-B28C-8B24D73E5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B0C18-8369-4CED-094A-2F7EB0C7C0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D2CC56F-C5E4-9DAD-CD12-2AE159E650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18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9C424-29E2-8B9E-D8B5-5B354F23E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E6627-22D2-95EA-5167-762CE6F50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97838-C190-064E-B9E8-58D2E0C98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7D78A-4B30-A114-8ACD-E3A1FD59E9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D5F5899-42E7-62E7-5D51-72EC9982B2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23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C366B-2C67-FAD1-486E-1ADBD0D9B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4A48D-9BED-3D7A-6179-850C60169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E86C33-E6BA-2AF2-1868-81024C87C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8595C-3431-4407-AC9A-24755FB02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105CA4-A5FF-63A2-B7F9-50A030FC5E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55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4542-A63A-4E85-EC1C-23233E104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3B9F8-3A02-68B7-BEB5-1CFC6A1DB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1FF4F-F942-C8B1-C27D-F24CB85FA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0FEB0-8BCA-6E13-3B16-440A85EFB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E70969-609C-ABFA-B53A-6AA651F3F7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96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85489-A651-A264-9491-1A512109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B0508-4908-6C7B-8A9F-1604C8F4B6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B3441-3ED0-6C7A-1AAD-4AE724D0C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0F0FD-5495-6454-D590-1E3092341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746B80-A378-BCB1-6DAB-0203B3F3B5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50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63C7-F5F6-85F9-F992-0280E627D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026E3B-49EC-07E7-1B48-96C1724B3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509D4-DDCC-D274-B094-0AC7450CE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DC8-E22D-547C-0FEC-D20EBC509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8AA202-A9B8-1261-C98C-4444C04CBD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576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C5085A-E648-FB44-F15D-D6241A5810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26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B4A64-304D-9393-2897-50F44AB84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DCD9B-DB70-019C-CA67-1333EE67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58F37-37BC-217B-568A-F832D5EDA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B8716-5FB3-2CEE-438E-3BB2D00DDF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3198943-3404-4E59-7614-9A6ECC4981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40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8E1D7-7EE9-4AB1-CC6E-46A9449A6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3323E-3D42-64C7-E736-E10EAFE28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8F77E-8A80-AE8D-8EC6-3A52C0322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42ACE-A677-EB23-200F-DD3C496BD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03E10A-7486-F07A-C7C8-BAC119A1D3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791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56F60-54C6-0F49-E6EB-8765575C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61CBC-381E-6108-0351-1AFEF004A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CCB8F-F08B-4FF8-402D-B967C6379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71A5-FC90-AAE5-224D-D5F531705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D96701-9F42-97A5-9826-C86CA59390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8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9D05EB-1E9B-5B0E-CB98-7AC2EB8488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829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0E822-C053-1354-E5AB-B18FEF098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E3258-137F-8C6E-C0B3-EA807053A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B8B78-B5B3-1276-7CE5-4FD5690D5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A1ACE-8B49-0BA0-E58D-960356E17C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359883-19AA-B264-F8E3-CC26D834DF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95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5126F-FF1D-CB5A-45FD-2BF9B4120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7AC73-D3AF-F57E-7BCB-92EF0DBCF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75385-5A62-5A57-DDDF-F545EDDA4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A07CE-1966-739A-2683-9874704B1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616E70-4C69-32E9-CFDE-57FE494026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595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1D4D1-A4B3-E8DE-0D1C-4F88C9902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5D295-F2FE-4369-CD18-CD4CDF5E6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76ADA-49E5-1668-40B1-7289A140E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25A6C-7F59-ACD9-0588-E4CD3C3F8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D70E54-5E32-3620-2830-C2635C8A06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02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DDF6-FC69-F6B3-BDB8-44A3A257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84664-C3E1-BE75-1F9B-5456788F8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0B516-D283-58EF-6098-D1DFCDDEB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E605D-576D-A859-697E-431CF0463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A524E4-E8A2-9291-B9B8-F586AEAACD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028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2BD8-3279-EFD9-CD90-1D0A4C3AC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74CD4-E7AF-786E-775B-B7867C722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4AD9C-736F-3C79-E6D0-45626E636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AB573-BB50-FB8A-7AF8-8229181E4F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54C592-99E6-C490-D75F-BBB3249DF1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1682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E6ABCE-CEE3-63F1-E987-7A4C2EE1D9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73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01B21-6BBC-124D-126D-BDA8F4165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EF981-B929-9C59-F33C-4D4265AE6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3BF1A-5CA7-6E56-0553-2741B8E93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B52B0-E877-5CBA-3268-84F26F9B0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714D49-7DA1-1C5A-3D38-B7265C68BC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743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A9AFC-6A4C-25A7-1DB5-2AA82A98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D9923-6847-1995-45DC-3C4012493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D0AB9-D4FF-CA1E-AD98-C8E9FFF7B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31522-419F-456F-2EAA-EF76331AB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C80759-0088-008E-308E-99D029F675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869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6730-BB1C-CF7B-D141-4F0768DC9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33012-64F9-C056-AC98-02F6236F5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DE6E9-9286-C88C-EDCC-BD67EDF66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F1BB9-78BA-8B58-9EC9-45E1EC6E1E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87A81EC-AF0F-C6EE-6688-AAAC9385F3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964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51FB9-8F54-0AD0-FDE6-C234D438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5C891-F67D-412F-D73E-A596102C5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8587A-3182-5D26-80AF-0E92A1EAF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F65E5-8268-5FE3-30B2-2492E547D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DD9DD7-E28F-72A5-8454-BF04FC1392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4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1BA8-A24C-2F66-E4DD-92CA0BA86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98FAB-3303-23FC-BF3A-BD51CC26D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04865-EB76-9ED6-246B-45B0B8694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625B6-4F57-C8EA-D532-CE1FED4F7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686710-43D0-A05C-3301-34F1C35B79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47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4411-2216-9D64-E0C1-DA2A065E5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B02BC-86DF-76D8-A4D2-7D8CE9E49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59048-C9A5-9F62-8060-8F777F8E8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/>
              <a:t>Sorrend: C, A ,D,B,E</a:t>
            </a:r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D2737-AFE0-19C3-F7AC-67EEA81E7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FD92BA-AAF5-71B1-A4D3-02D51630B4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769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9ECDE-D846-98BB-5099-35A3F39EE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B867B-0243-1BF1-6AB5-2EA20CE04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CD2E7-618B-4F2B-CEBD-1A18EDF53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 - NAGYKANIZSA</a:t>
            </a:r>
          </a:p>
          <a:p>
            <a:r>
              <a:rPr lang="hu-HU" noProof="0" dirty="0"/>
              <a:t>B - ESZTERGOM</a:t>
            </a:r>
          </a:p>
          <a:p>
            <a:r>
              <a:rPr lang="hu-HU" noProof="0" dirty="0"/>
              <a:t>C - SZOMBATHELY</a:t>
            </a:r>
          </a:p>
          <a:p>
            <a:r>
              <a:rPr lang="hu-HU" noProof="0" dirty="0"/>
              <a:t>D - SALGÓTARJÁN</a:t>
            </a:r>
          </a:p>
          <a:p>
            <a:r>
              <a:rPr lang="hu-HU" noProof="0" dirty="0"/>
              <a:t>E - ZALAEGERSZEGG</a:t>
            </a:r>
          </a:p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AE090-F0FC-4AED-0454-A8276970B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C1BF2F-5A36-3E8D-A13E-BD45F20A07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303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86C23-6D6E-3697-F351-50D14E5F8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072A9F-1D30-B4CD-EECB-7415B114F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73850-8241-E17D-4EE0-530703AF6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EF5B5-3237-3E55-8DCF-620BA47F4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31F518-5CCB-7F8E-3123-FCB522019F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35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D2D5D-F126-647A-760B-E5E8FAA1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97430-BA3C-1FA9-7B5B-BEE8C90FB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F0B4C-77B6-CE72-956D-79529FE0D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C0BD0-6B67-C1B5-77D0-1DAEBDF96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6F64AF-DC53-AEC3-C04C-A15B5051BE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074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D685-4430-8A77-826B-7E9C64A2B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3D6D3-E99F-0502-BDA3-7720BF394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9F2C4-9D2A-0993-1AE9-3942788BC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3D504-02F5-9C41-2E44-4558B150CF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5DBCCE-C94D-8400-E98D-0072E80A10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108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2E31E-814D-2570-140E-A3CDCB3C0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2C8C9-5413-4B95-FE98-0F7A3A828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37449-F671-3A27-F884-FCF3E505C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E351-AF4B-4F0F-0560-8328C0E4A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E66921-F31C-B3A0-5434-D7DEE2EAE0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146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93508-769D-A725-2367-0D88D47C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2E437C-3E12-0FFF-6301-CB73F9966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D6BB8-26F7-E0CA-685A-F1B2C2780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6BC3F-EC3D-9DCE-5DB1-21EFBCE67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7A126D-346E-4500-15C1-035F07989B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81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5BEEC-76D9-1E9F-31DE-4EA1E2538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8F4C04-8604-46C7-E563-5B39CD255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1F65D-2DCC-70B7-EFD5-7883126B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F471-78B8-CA60-68F4-CD924BA83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D45C05-228F-355D-CF13-B3C8E89DC0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692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6693A-3CA5-687D-AE20-ABAD1A5B4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359A1-6742-1E3C-6D94-0BFD2FA84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0C290-5B46-7A1B-D468-E92503278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AAAC8-58BA-3E2E-9176-E026D9A212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28A9F46-CAA6-7445-377C-3993E879F0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091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8344C-9A94-8EE6-F89A-6D6586FE7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E3693E-C650-DF1C-73A9-3A9B27218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1D79B-8951-4189-C7C7-7770EDCE6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B48B2-F09A-5DBE-C913-B7CD9CD4D3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374698-BFA3-F01D-241C-F5670F4EA0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3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D7AAB-3C44-4E23-E7AB-11A81ED2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90B93-3CA7-AB2D-E09B-3C4CBDE15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3D0F8-8D82-66E4-1E35-4A3C23AE8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C4599-769E-AF85-725A-05D1542D12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33380C1-FA04-D5B5-C161-FA840C3F7C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223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3E997-D631-57D1-D1FC-E55861F56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F1666-E84F-B0BB-773B-B15FE969C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ABFEF-49A5-71B3-1469-AB3F09ABB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7F51A-0CD9-BFDD-18F7-C5BAA1087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4CECCDD-C800-230B-2556-20CE05F3F1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59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287F8-7563-3A27-D58E-A944147F1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32486-9492-8AF3-10D8-A5C762FE5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F6478-F681-276D-6E15-A1651749D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6032B-D5A2-E5E2-D9B5-95CB6E834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A4D0D0-4ECB-4082-0AEC-DF2A876D67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755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BA6FD-1BA0-695B-1F79-5D61C944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EB6E7-5A98-42BB-5D28-E668AF0A5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50CC7-0924-218A-4BA1-8BEA54B35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06AF2-EC22-45A8-9763-4AD639B886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BEADF2-DFD2-12A7-AF75-88F500DD51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157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4021B-6674-7ABB-F1DF-F3462967A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E2F95-2CB3-F592-1BD8-FCD684F31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4CBCD-3708-E34A-3D1E-B6329322B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F8EA8-1EDD-5108-6890-23F20E32F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8DCEAA-2E58-F2F4-C771-AD33AC72F3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127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B306E-7BAC-C82C-89DB-FA5EB967B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39A6D1-3F9A-EE64-F63A-DE22C942C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97509-3EA5-7662-6486-AAC8EF97B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C454-7E49-65FA-6F79-5C40BB220C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D578C6-E10B-4752-2FF6-3FCFED1983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371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5626-EC1B-ED20-07BF-3CDBB1EAA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9D0A6-F5B9-A43B-52AD-6122C12FD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CFCA8-1C00-8991-3D9D-670FD7AF0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1AD92-9B85-8CF9-8D42-3B3BD0E4D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957542-3DBC-CF12-85E1-DDCF0A7070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729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3D38-B4B2-39E8-EDFD-3A69C5DE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09EB5-5516-311A-8266-3CA2D0965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B14FD-474A-43D5-63A0-7635FB3FD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9C8A9-B4A2-8869-A830-E45EF7881A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DF8122-C793-1A1B-2CDF-CCA549CE49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860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E1DC4-A564-4CA4-65A8-A200ED3A3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22E0B-8C7E-ACE7-4246-59FEB597D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B8CE7-BD0B-4752-9E31-64761E44D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46083-830C-F371-04A9-04B1B2671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30E3E58-B47C-2004-6987-8378A0D4C5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067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0E0F6-7530-7EBC-8CB5-DDB0895C4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47C91-5CDC-2040-0BB0-13536CA47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BF5-6991-50C0-609E-B66907CFE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3B0AD-E652-A2AA-7A08-4F96FBDE48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5E21766-AD55-BBFC-1E2C-E1114948D0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407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0E4E-B980-0D9A-5788-3954A69EE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8A970-6C88-EB41-4C4F-163105A7F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FF162-67BD-08D5-BCB0-CEE9743D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D7315-2740-3DB0-4256-E8B5B96AF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CE7134-89B0-3168-2194-0BCC8CE36C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08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4083-BB25-50EB-A87F-C2CCEFEF1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2FC12-E5CC-B62E-06E8-0FB1EA3EF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EC81E-8D13-6F77-CA42-64AC62187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5C5D3-46C9-E151-C623-2D5A16E8B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6411504-D920-A60B-2F09-D13BEFBEA1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735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2FF9A-BFE8-7993-D1F2-D867902B1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85F56-5527-2015-AA6B-6BC616D0A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1767B-ED1E-1DA3-2230-F83701DE3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3CE1E-1A5B-3E32-9EF9-97BB7C1B80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8F0706-397F-9E26-56B2-22B681AAA2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103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72DA9-25AB-1140-EB07-83D32DCC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FF1F4-4E4D-88D1-2E6F-BA3A4578A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4111C-B348-2DBE-3E60-C0D87EF7B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7323-542A-1BDA-6B2F-7F7010191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83A45A-3D60-9794-EA0A-18EA5330BA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712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DFB95-7F8B-EE2F-6771-C1F8FE755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6B727-52CB-4CEC-D9F4-F95E7352E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47856-2637-D413-EA75-BD52FD93E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C71E-643D-2109-1B50-3F3DC1D57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732FDF5-BB5B-D1D4-53AC-8454495FB2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670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70A7B-D945-28C2-D827-5F530A902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B6487-657C-F587-96DD-999DBA5C6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3065B-B32E-BBA2-29C6-83EA47A07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07718-61DA-C22E-3483-CA1EA876B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C42DC08-1024-4581-FDD6-5BF879DEC1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239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1ACE-9A6E-55F8-DB0B-ADEF86BE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E656D3-308A-548F-458E-3DFD8A7E7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3F6C1-B761-9B92-59E3-F0B4181B4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48B61-0581-76F8-A6BA-942ECDE61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BD852B-54FF-6D75-4230-0185C67B7C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141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0C5BF-B43C-E551-4DBB-35E7C8A4F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2B428-E723-F2D6-FCBF-B0E56118C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F17E1-83DB-CDE1-EA94-764BA267B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669A-C80A-9863-0FAE-3C2B5D9B9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3A3896-AC5D-7DB4-180C-561D557238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629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1DD0D-0D52-FF07-A1A4-1D107FB8F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D25A9-05F2-B663-96B2-EA786DDD8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563E3-E27B-D359-4E86-4B4A42D73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9E6B5-F570-BA3F-6A46-252A2B1F95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0D1C4D-F7F5-D865-BA29-872305D86B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187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20719-296E-23A5-ECC0-9409DDF90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9471C4-C739-1FB7-B95C-5A3C8633C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6BE9B-C7C2-23A3-E3EB-493E22EAF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F738F-133F-B490-285B-59F35A07F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E15868-8D82-91C7-73A1-B3FD1B9FEA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591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5AD8-843B-C9D3-47EA-87416908B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C8FB37-7CEC-C596-7672-DE9399FA8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8836B-81ED-A025-AF3E-2BBFA824F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840B6-2561-A5F8-186A-48A179D8E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2999A7D-6ED7-CFA2-CE4D-6FE1224E41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040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CE97-F918-43DC-AA40-9ABE561E4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15444E-EFB3-CC01-2E0A-F83B36D19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65B66-9ABA-744A-B255-6552A01A2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B3643-849F-17DD-0CF1-86EC9C16B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8A71EB-F765-7E05-6999-342BCEFA56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4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14644-22EA-7DCA-553F-DA0BBBCA7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BF072-8A34-2460-EBB2-B6FF1B0D9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F6F2F-8D33-948A-B5DA-379CAD513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5ED07-3B94-5CED-398E-D5E48FA579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6A5F17-CB3C-BDBE-364C-32E9D79E4C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924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FC24-0EFC-B431-4BAF-0DE55C7AB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BCCD9-71A0-31D3-9C71-4E0793997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CFC4A-D271-91D9-77C1-F6A7159DA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55A42-D6C1-0DE8-F380-22B9B08348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45EA1E7-DD1B-80F3-2794-D582A2C9E5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141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0EF31-2FB8-8C24-9F32-B910FD2C4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8BCA1-7AA5-113F-4C30-CC9138ABA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A307F-3D9F-70B6-13D3-C2E4E8BE6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E26FB-CAD8-F4F9-4693-14CF95046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99B522-7275-AEF6-5C8F-C2E34822CE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094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D1CD3-1D79-9E8F-3B33-A6079085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9B0C90-E065-3326-711C-8991BE3F5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57999-3C29-6082-93AB-A936865F0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584CD-6031-D9EF-1E36-09B5C2FD20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CE8AE10-0F83-9597-170A-9E37B25D0B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779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919CE-140E-C3FB-69B6-2691CA58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D6AB5-6E0A-977E-2CA0-2F5AFD542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24E7B-28A5-9526-9759-3FAC7FC46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A3CB5-7EBA-C6D0-D046-E6DEB87BE3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4BB87A-B744-69CB-24A1-1355DB78C6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895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50CEB-A071-2E82-E652-CFA13A74B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AFCE0-0BB4-45BC-E724-2C65AC4F6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E84EC-C002-978E-FD88-B515E04E7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40A9B-1F23-74F4-D4F0-2959E6F1F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CD87A5-895A-AC6E-953D-59267782EF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2887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E04C5-42D1-89F9-67C8-7972E1C57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52238-934F-B77E-9277-0F686CDE4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3FE29-2A18-CE15-6A35-2E4ACE7B6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52419-D202-A199-C91E-6DFF1654EB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DFAEB6-F457-0D61-E548-9BF311A074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2259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4B4CF25-6A03-5D03-4DB4-BD354196B4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632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EBA7B-0216-E3F9-75AF-6CE47815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A35DF-E00D-F05B-C95A-69B1E96F6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F1C414-6BC0-7D00-7EA5-C8100A1C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553D0-4E31-0492-F093-9CC8DB986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1218EA-6476-0623-507A-F117A13391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444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1DCA7D-DA2E-42FB-D3BA-C2A6C5BB5B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592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E0A04-E41D-C410-019A-6C5A183C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B64E6-7CD4-928C-9A87-FB71EB49F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3EA5C-B7D4-DF96-DB81-B02D7B728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B782A-5E0A-135A-472E-11B7C0C79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39E4EF-51ED-19A2-4D73-2CA0551363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4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/>
              <a:t>Sorrend: C, A ,D,B,E</a:t>
            </a:r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1A51CEB-CEB9-804A-0045-2FA2B7087B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2381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EBA3F-CE81-31D8-594D-E330FCC6B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1516C-3F11-5EB8-5304-BD0513451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F88185-D18C-EB80-5421-79770BDC3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75CC4-E2A9-8C30-EB8B-8E97020B4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F957A8-8A0E-41B9-CC31-24BF04C7F1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989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9BFE3-35E8-18C9-1622-4D33865F7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42921-1BAB-92E2-F3BD-1F3B410C3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7D8CB-CFB1-DF56-FF07-F00394D5B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A93EC-8BEB-0FF9-1EA4-534E6A918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9260CF-7016-5AA9-3B69-3C4354D97E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787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B1E11-1311-8BF6-7A71-F9EEC420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A4DC3-C22E-0D8C-740C-E0EC9A104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562B2-C266-16EF-C4DF-8A561BDB7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3EC80-6C6A-AC14-5B29-F749A1270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15E4AA-6B23-D637-3141-9F85B0451E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951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409ED-A080-6B3F-153E-7B66F3720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E5B1C-3D55-90B3-DFD1-C2E2E38C5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41E57-187C-285D-3CFF-1542BD945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09DD9-0D30-8BA7-C046-F53293232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D94795A-B9DD-EC4D-E9C4-89981CE6D8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4390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67F46-C34F-9CC3-E67E-D45CFA6C9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92854-7145-62C4-3BAE-58BAECFC7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FAE02-71CC-D271-38E8-40515B76F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A500-210C-8822-216E-D5C672539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CC9DBE-B9BD-B50A-EF12-40BBFE77F7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547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3958B-F7AE-69FD-2AD2-63A352482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1C788-ACF1-E6CC-9AC6-AE7FDF4DF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DA3BB-27A2-39EB-E02C-B12070C0E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0D7A3-3A9A-9488-A829-36A9736FB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6DA6F88-1E84-0B73-4B82-1F34E61402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7663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3988B-BFC8-5262-CB09-4EB406669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B9B8A-5474-8BA4-773A-3F9276B58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43EC5-8C25-FAF5-A117-4B2A76209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BE611-795E-BA43-6497-3DD7E916B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327C73-8D47-218D-CCF8-CEE059E5CF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7294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A6B20-770D-A85A-957C-CD836FEEF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08842-3FC4-9FCC-7BB2-59B889216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495D4-E687-418D-4267-F7AC255FF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828D-16B5-3FCE-E509-2E141FD4B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B8F4EBA-E97B-1DA4-F2D6-E94C05FE35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3607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2CE1-3550-E117-EE51-97A1CDAE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56F0B-AE00-4F86-59D3-8093606A3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A28FC-EB00-DA65-B186-352EA3414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15CB5-2C73-F20E-114B-4A884F83D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DC8403-A15B-356C-E0BE-839BAFB68D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0440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34CAD-50F1-BEDA-0B1B-3A5E77B3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3E454-AB05-7509-2042-6A253C16D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94E6B-3E8F-B0C0-E125-0C395CE1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748CC-778B-9049-E313-43A41BBEF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FF8486-A8AB-8F02-B92B-F2A35F2DBF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8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4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993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7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50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951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0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6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55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3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42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66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30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44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12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43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953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564ADB-77CD-41C6-8E71-EDA828AD11BC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2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notesSlide" Target="../notesSlides/notesSlide108.xml"/><Relationship Id="rId17" Type="http://schemas.openxmlformats.org/officeDocument/2006/relationships/image" Target="../media/image69.png"/><Relationship Id="rId2" Type="http://schemas.openxmlformats.org/officeDocument/2006/relationships/audio" Target="../media/media11.mp3"/><Relationship Id="rId16" Type="http://schemas.openxmlformats.org/officeDocument/2006/relationships/image" Target="../media/image68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67.png"/><Relationship Id="rId10" Type="http://schemas.openxmlformats.org/officeDocument/2006/relationships/audio" Target="../media/media15.mp3"/><Relationship Id="rId19" Type="http://schemas.openxmlformats.org/officeDocument/2006/relationships/audio" Target="../media/audio1.wav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1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15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notesSlide" Target="../notesSlides/notesSlide12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slideLayout" Target="../slideLayouts/slideLayout2.xml"/><Relationship Id="rId5" Type="http://schemas.microsoft.com/office/2007/relationships/media" Target="../media/media18.mp3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audio1.wav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notesSlide" Target="../notesSlides/notesSlide150.xml"/><Relationship Id="rId17" Type="http://schemas.openxmlformats.org/officeDocument/2006/relationships/image" Target="../media/image69.png"/><Relationship Id="rId2" Type="http://schemas.openxmlformats.org/officeDocument/2006/relationships/audio" Target="../media/media11.mp3"/><Relationship Id="rId16" Type="http://schemas.openxmlformats.org/officeDocument/2006/relationships/image" Target="../media/image68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67.png"/><Relationship Id="rId10" Type="http://schemas.openxmlformats.org/officeDocument/2006/relationships/audio" Target="../media/media15.mp3"/><Relationship Id="rId19" Type="http://schemas.openxmlformats.org/officeDocument/2006/relationships/audio" Target="../media/audio1.wav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1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audio" Target="../media/media24.mp3"/><Relationship Id="rId3" Type="http://schemas.microsoft.com/office/2007/relationships/media" Target="../media/media17.mp3"/><Relationship Id="rId21" Type="http://schemas.openxmlformats.org/officeDocument/2006/relationships/slideLayout" Target="../slideLayouts/slideLayout2.xml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microsoft.com/office/2007/relationships/media" Target="../media/media24.mp3"/><Relationship Id="rId2" Type="http://schemas.openxmlformats.org/officeDocument/2006/relationships/audio" Target="../media/media16.mp3"/><Relationship Id="rId16" Type="http://schemas.openxmlformats.org/officeDocument/2006/relationships/audio" Target="../media/media23.mp3"/><Relationship Id="rId20" Type="http://schemas.openxmlformats.org/officeDocument/2006/relationships/audio" Target="../media/media25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24" Type="http://schemas.openxmlformats.org/officeDocument/2006/relationships/audio" Target="../media/audio1.wav"/><Relationship Id="rId5" Type="http://schemas.microsoft.com/office/2007/relationships/media" Target="../media/media18.mp3"/><Relationship Id="rId15" Type="http://schemas.microsoft.com/office/2007/relationships/media" Target="../media/media23.mp3"/><Relationship Id="rId23" Type="http://schemas.openxmlformats.org/officeDocument/2006/relationships/image" Target="../media/image15.png"/><Relationship Id="rId10" Type="http://schemas.openxmlformats.org/officeDocument/2006/relationships/audio" Target="../media/media20.mp3"/><Relationship Id="rId19" Type="http://schemas.microsoft.com/office/2007/relationships/media" Target="../media/media25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Relationship Id="rId22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4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5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8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917567" y="1628800"/>
            <a:ext cx="5308866" cy="1515533"/>
          </a:xfrm>
        </p:spPr>
        <p:txBody>
          <a:bodyPr>
            <a:noAutofit/>
          </a:bodyPr>
          <a:lstStyle/>
          <a:p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hu-HU" sz="32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Szászbereki</a:t>
            </a:r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Kvízest</a:t>
            </a:r>
            <a:endParaRPr lang="hu-HU" sz="2800" b="1" noProof="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hu-HU" sz="3600" b="1" dirty="0">
                <a:solidFill>
                  <a:schemeClr val="tx1"/>
                </a:solidFill>
              </a:rPr>
              <a:t>Mely országokat rejtik az alábbi anagrammák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ITAL URAZÁS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FING SZONÁR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ÁSZT KAPNI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BULI KOMA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SZIA ÁLOM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7526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20019-CB3F-7780-CCE9-10B3856B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46E4D-72FA-1D05-50C5-677321E3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53. Melyik sportág szerepelt idén először az olimpián?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ECA61-7E1E-C802-8641-83AFC9DBB1C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Breaktánc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Gördeszkázás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Sportmászás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Hullámlovaglás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Golf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8214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1534-F621-D382-E26A-0A463C8D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1F153C-5F3B-E9DD-21F4-CD0C45D900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5735" y="159130"/>
            <a:ext cx="739253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54. Felismered az országot?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térkép, természet látható&#10;&#10;Automatikusan generált leírás">
            <a:extLst>
              <a:ext uri="{FF2B5EF4-FFF2-40B4-BE49-F238E27FC236}">
                <a16:creationId xmlns:a16="http://schemas.microsoft.com/office/drawing/2014/main" id="{75F26DAF-4B27-67A3-9124-92E66A4F8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5" y="3830176"/>
            <a:ext cx="3368170" cy="2673485"/>
          </a:xfrm>
          <a:prstGeom prst="rect">
            <a:avLst/>
          </a:prstGeom>
        </p:spPr>
      </p:pic>
      <p:pic>
        <p:nvPicPr>
          <p:cNvPr id="6" name="Kép 5" descr="A képen térkép látható&#10;&#10;Automatikusan generált leírás">
            <a:extLst>
              <a:ext uri="{FF2B5EF4-FFF2-40B4-BE49-F238E27FC236}">
                <a16:creationId xmlns:a16="http://schemas.microsoft.com/office/drawing/2014/main" id="{02C3C176-7D79-EBD9-2B85-987ABAA5F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1" y="3064567"/>
            <a:ext cx="2964954" cy="3350013"/>
          </a:xfrm>
          <a:prstGeom prst="rect">
            <a:avLst/>
          </a:prstGeom>
        </p:spPr>
      </p:pic>
      <p:pic>
        <p:nvPicPr>
          <p:cNvPr id="9" name="Kép 8" descr="A képen sziluett látható&#10;&#10;Automatikusan generált leírás">
            <a:extLst>
              <a:ext uri="{FF2B5EF4-FFF2-40B4-BE49-F238E27FC236}">
                <a16:creationId xmlns:a16="http://schemas.microsoft.com/office/drawing/2014/main" id="{4790FCCC-5A39-F18E-F2C3-849057930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92" y="638136"/>
            <a:ext cx="4271374" cy="251461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2E81280-A7D0-D734-BF99-03FA9DA15C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20" y="3027824"/>
            <a:ext cx="2869660" cy="2869660"/>
          </a:xfrm>
          <a:prstGeom prst="rect">
            <a:avLst/>
          </a:prstGeom>
        </p:spPr>
      </p:pic>
      <p:pic>
        <p:nvPicPr>
          <p:cNvPr id="18" name="Kép 17" descr="A képen térkép, sziluett látható&#10;&#10;Automatikusan generált leírás">
            <a:extLst>
              <a:ext uri="{FF2B5EF4-FFF2-40B4-BE49-F238E27FC236}">
                <a16:creationId xmlns:a16="http://schemas.microsoft.com/office/drawing/2014/main" id="{40B4FE2E-E9F7-6540-D0AE-956E4EEC498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6" y="1003766"/>
            <a:ext cx="3121158" cy="324612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AE3446-0A03-5E81-D018-B74D339671B7}"/>
              </a:ext>
            </a:extLst>
          </p:cNvPr>
          <p:cNvSpPr txBox="1">
            <a:spLocks/>
          </p:cNvSpPr>
          <p:nvPr/>
        </p:nvSpPr>
        <p:spPr>
          <a:xfrm>
            <a:off x="983561" y="7702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824D08D-EC32-5866-FFF5-584425313938}"/>
              </a:ext>
            </a:extLst>
          </p:cNvPr>
          <p:cNvSpPr txBox="1">
            <a:spLocks/>
          </p:cNvSpPr>
          <p:nvPr/>
        </p:nvSpPr>
        <p:spPr>
          <a:xfrm>
            <a:off x="4104719" y="102882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7576E80-3C6B-B69B-ABDA-5FB99EAC7452}"/>
              </a:ext>
            </a:extLst>
          </p:cNvPr>
          <p:cNvSpPr txBox="1">
            <a:spLocks/>
          </p:cNvSpPr>
          <p:nvPr/>
        </p:nvSpPr>
        <p:spPr>
          <a:xfrm>
            <a:off x="822518" y="36281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AD584A8-B512-02D9-F131-5A519226BDE2}"/>
              </a:ext>
            </a:extLst>
          </p:cNvPr>
          <p:cNvSpPr txBox="1">
            <a:spLocks/>
          </p:cNvSpPr>
          <p:nvPr/>
        </p:nvSpPr>
        <p:spPr>
          <a:xfrm>
            <a:off x="5226287" y="335915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5E86EC5-DDEA-AF00-13D3-00433665126C}"/>
              </a:ext>
            </a:extLst>
          </p:cNvPr>
          <p:cNvSpPr txBox="1">
            <a:spLocks/>
          </p:cNvSpPr>
          <p:nvPr/>
        </p:nvSpPr>
        <p:spPr>
          <a:xfrm>
            <a:off x="7744928" y="43934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595726642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2509B-71D2-8210-C0BD-46DA6B838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E9ABB9-D4E5-F53E-035A-BD5975F0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55. Melyik Petőfi által írt versek első sorai a következők?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3CDD7C-C3BA-36F3-34E2-DFD016963A7A}"/>
              </a:ext>
            </a:extLst>
          </p:cNvPr>
          <p:cNvSpPr txBox="1">
            <a:spLocks/>
          </p:cNvSpPr>
          <p:nvPr/>
        </p:nvSpPr>
        <p:spPr>
          <a:xfrm>
            <a:off x="708568" y="2428527"/>
            <a:ext cx="3927826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nyílnak a völgyben a kerti virágok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zöldel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a nyárfa az ablak előtt,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 látod amottan a téli világot?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Talpra magyar, hí a haza!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Itt az idő, most vagy soha!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F849C3-8931-559C-11D2-4413EF2834D8}"/>
              </a:ext>
            </a:extLst>
          </p:cNvPr>
          <p:cNvSpPr txBox="1">
            <a:spLocks/>
          </p:cNvSpPr>
          <p:nvPr/>
        </p:nvSpPr>
        <p:spPr>
          <a:xfrm>
            <a:off x="4572001" y="2390750"/>
            <a:ext cx="3992218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Ej, mi a kő! tyúkanyó, kend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 szobában lakik itt bent?</a:t>
            </a:r>
          </a:p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Egész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uton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 – hazafelé –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Azon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gondolkodám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: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Miként fogom szólítani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Rég nem látott anyám?</a:t>
            </a:r>
          </a:p>
        </p:txBody>
      </p:sp>
    </p:spTree>
    <p:extLst>
      <p:ext uri="{BB962C8B-B14F-4D97-AF65-F5344CB8AC3E}">
        <p14:creationId xmlns:p14="http://schemas.microsoft.com/office/powerpoint/2010/main" val="3229589396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B9021-CB58-C103-E774-2E09DC13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A40EFE-BDA2-1D69-7EA5-55E188E6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56. Mely számokat jelentik az alábbi római számok?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A2E30-EA9C-C06D-E77F-7CDCBD266F8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MMMDCCLXXXIV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CDXCVII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MDCCLXXIX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DCXXXVIII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CCCLXXIV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80455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A5BBA-DB25-9B63-562C-72F8F587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6626B-D3AA-9A3D-C118-C6B6BD105C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772" y="410591"/>
            <a:ext cx="6797675" cy="1304925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57. Milyen néven ismerhetjük az alábbi </a:t>
            </a:r>
            <a:r>
              <a:rPr lang="hu-HU" sz="3600" b="1" dirty="0" err="1">
                <a:solidFill>
                  <a:schemeClr val="tx1"/>
                </a:solidFill>
              </a:rPr>
              <a:t>streamereket</a:t>
            </a:r>
            <a:r>
              <a:rPr lang="hu-HU" sz="3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2D3E542-9D50-E17E-DCA5-6852D847A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" b="99767" l="8401" r="95333">
                        <a14:foregroundMark x1="37573" y1="38306" x2="29988" y2="15773"/>
                        <a14:foregroundMark x1="29988" y1="15773" x2="52742" y2="9713"/>
                        <a14:foregroundMark x1="52742" y1="9713" x2="55426" y2="28904"/>
                        <a14:foregroundMark x1="55426" y1="28904" x2="36639" y2="39161"/>
                        <a14:foregroundMark x1="32555" y1="15773" x2="48891" y2="19969"/>
                        <a14:foregroundMark x1="42590" y1="25330" x2="36639" y2="25097"/>
                        <a14:foregroundMark x1="51809" y1="8858" x2="28471" y2="7148"/>
                        <a14:foregroundMark x1="28471" y1="7148" x2="47375" y2="8314"/>
                        <a14:foregroundMark x1="14702" y1="60451" x2="8518" y2="99767"/>
                        <a14:foregroundMark x1="8518" y1="99767" x2="8518" y2="99767"/>
                        <a14:foregroundMark x1="89498" y1="63015" x2="95333" y2="78943"/>
                        <a14:foregroundMark x1="95333" y1="78943" x2="93699" y2="74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543" y="2228636"/>
            <a:ext cx="2708783" cy="406791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BCDC55-C2E4-1045-5752-607471697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99758" l="9812" r="89785">
                        <a14:foregroundMark x1="55376" y1="40821" x2="55780" y2="42995"/>
                        <a14:foregroundMark x1="46640" y1="19082" x2="46909" y2="21739"/>
                        <a14:foregroundMark x1="57796" y1="24638" x2="58737" y2="25604"/>
                        <a14:foregroundMark x1="28360" y1="88889" x2="33333" y2="98551"/>
                        <a14:foregroundMark x1="33333" y1="98551" x2="31586" y2="90821"/>
                        <a14:foregroundMark x1="39919" y1="99517" x2="54704" y2="99034"/>
                        <a14:foregroundMark x1="54704" y1="99034" x2="61694" y2="99034"/>
                        <a14:foregroundMark x1="61694" y1="99034" x2="41263" y2="99034"/>
                        <a14:foregroundMark x1="68145" y1="99758" x2="68145" y2="99758"/>
                        <a14:foregroundMark x1="60887" y1="45169" x2="67876" y2="50725"/>
                        <a14:foregroundMark x1="67876" y1="50725" x2="70699" y2="65217"/>
                        <a14:foregroundMark x1="70699" y1="65217" x2="70833" y2="69565"/>
                        <a14:foregroundMark x1="68683" y1="52415" x2="69624" y2="57246"/>
                        <a14:foregroundMark x1="50134" y1="46860" x2="46371" y2="44444"/>
                        <a14:foregroundMark x1="56317" y1="42512" x2="58737" y2="45411"/>
                        <a14:foregroundMark x1="68011" y1="50725" x2="56989" y2="42995"/>
                        <a14:foregroundMark x1="68145" y1="51208" x2="65726" y2="47343"/>
                        <a14:foregroundMark x1="33602" y1="62560" x2="27823" y2="89372"/>
                        <a14:foregroundMark x1="27823" y1="89372" x2="28091" y2="99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0277" y="621563"/>
            <a:ext cx="5508039" cy="3064958"/>
          </a:xfrm>
          <a:prstGeom prst="rect">
            <a:avLst/>
          </a:prstGeom>
        </p:spPr>
      </p:pic>
      <p:pic>
        <p:nvPicPr>
          <p:cNvPr id="4" name="Kép 3" descr="A képen Emberi arc, személy, ruházat, képernyőkép látható&#10;&#10;Automatikusan generált leírás">
            <a:extLst>
              <a:ext uri="{FF2B5EF4-FFF2-40B4-BE49-F238E27FC236}">
                <a16:creationId xmlns:a16="http://schemas.microsoft.com/office/drawing/2014/main" id="{6E0262A4-6E54-2A5A-90C4-3D951598E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9444" l="9781" r="89828">
                        <a14:foregroundMark x1="47809" y1="10278" x2="42723" y2="4167"/>
                        <a14:foregroundMark x1="42723" y1="4167" x2="39828" y2="8889"/>
                        <a14:foregroundMark x1="38341" y1="79306" x2="33959" y2="85972"/>
                        <a14:foregroundMark x1="33959" y1="85972" x2="39828" y2="96111"/>
                        <a14:foregroundMark x1="39828" y1="96111" x2="64163" y2="90972"/>
                        <a14:foregroundMark x1="62911" y1="81250" x2="68858" y2="93333"/>
                        <a14:foregroundMark x1="68858" y1="93333" x2="64554" y2="95417"/>
                        <a14:foregroundMark x1="73474" y1="96389" x2="72535" y2="95556"/>
                        <a14:foregroundMark x1="73005" y1="95000" x2="72848" y2="95417"/>
                        <a14:foregroundMark x1="73787" y1="94306" x2="74961" y2="99444"/>
                        <a14:foregroundMark x1="44444" y1="22083" x2="41706" y2="21389"/>
                        <a14:foregroundMark x1="44757" y1="22778" x2="42175" y2="2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64" y="991538"/>
            <a:ext cx="4799669" cy="2704038"/>
          </a:xfrm>
          <a:prstGeom prst="rect">
            <a:avLst/>
          </a:prstGeom>
        </p:spPr>
      </p:pic>
      <p:pic>
        <p:nvPicPr>
          <p:cNvPr id="5" name="Kép 4" descr="A képen Emberi arc, személy, mosoly, ruházat látható&#10;&#10;Automatikusan generált leírás">
            <a:extLst>
              <a:ext uri="{FF2B5EF4-FFF2-40B4-BE49-F238E27FC236}">
                <a16:creationId xmlns:a16="http://schemas.microsoft.com/office/drawing/2014/main" id="{49174DCD-7852-B972-BEB8-89C765E45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685" r="90000">
                        <a14:foregroundMark x1="21389" y1="48056" x2="5463" y2="49074"/>
                        <a14:foregroundMark x1="5463" y1="49074" x2="370" y2="69815"/>
                        <a14:foregroundMark x1="370" y1="69815" x2="1759" y2="86019"/>
                        <a14:foregroundMark x1="1759" y1="86019" x2="37685" y2="88796"/>
                        <a14:foregroundMark x1="37685" y1="88796" x2="32222" y2="73333"/>
                        <a14:foregroundMark x1="32222" y1="73333" x2="7500" y2="51296"/>
                        <a14:foregroundMark x1="7500" y1="51296" x2="5370" y2="51759"/>
                        <a14:foregroundMark x1="2685" y1="85463" x2="3241" y2="89722"/>
                        <a14:foregroundMark x1="60185" y1="81481" x2="59167" y2="86852"/>
                        <a14:foregroundMark x1="59722" y1="81759" x2="59167" y2="87315"/>
                        <a14:backgroundMark x1="26667" y1="20556" x2="25278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3" y="3129566"/>
            <a:ext cx="3391884" cy="3391884"/>
          </a:xfrm>
          <a:prstGeom prst="rect">
            <a:avLst/>
          </a:prstGeom>
        </p:spPr>
      </p:pic>
      <p:pic>
        <p:nvPicPr>
          <p:cNvPr id="9" name="Kép 8" descr="A képen Emberi arc, személy, ruházat, ember látható&#10;&#10;Automatikusan generált leírás">
            <a:extLst>
              <a:ext uri="{FF2B5EF4-FFF2-40B4-BE49-F238E27FC236}">
                <a16:creationId xmlns:a16="http://schemas.microsoft.com/office/drawing/2014/main" id="{C63B8B44-BE6F-1389-08EF-30DDEF56E8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34" y="2846231"/>
            <a:ext cx="3451013" cy="3451013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B1E2F0E-1475-31D3-B850-C3A3461D33C6}"/>
              </a:ext>
            </a:extLst>
          </p:cNvPr>
          <p:cNvSpPr txBox="1">
            <a:spLocks/>
          </p:cNvSpPr>
          <p:nvPr/>
        </p:nvSpPr>
        <p:spPr>
          <a:xfrm>
            <a:off x="702700" y="78959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5668F15-14FF-1857-7BF3-3A5CFC77143B}"/>
              </a:ext>
            </a:extLst>
          </p:cNvPr>
          <p:cNvSpPr txBox="1">
            <a:spLocks/>
          </p:cNvSpPr>
          <p:nvPr/>
        </p:nvSpPr>
        <p:spPr>
          <a:xfrm>
            <a:off x="7742838" y="12343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E2EA434-52AC-51F4-4388-3546770B820B}"/>
              </a:ext>
            </a:extLst>
          </p:cNvPr>
          <p:cNvSpPr txBox="1">
            <a:spLocks/>
          </p:cNvSpPr>
          <p:nvPr/>
        </p:nvSpPr>
        <p:spPr>
          <a:xfrm>
            <a:off x="2979787" y="214690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9507F21-7BCF-4952-5600-17F8201EDD2D}"/>
              </a:ext>
            </a:extLst>
          </p:cNvPr>
          <p:cNvSpPr txBox="1">
            <a:spLocks/>
          </p:cNvSpPr>
          <p:nvPr/>
        </p:nvSpPr>
        <p:spPr>
          <a:xfrm>
            <a:off x="625735" y="393042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71DE4A-0468-D73A-648A-D85BEC7A823E}"/>
              </a:ext>
            </a:extLst>
          </p:cNvPr>
          <p:cNvSpPr txBox="1">
            <a:spLocks/>
          </p:cNvSpPr>
          <p:nvPr/>
        </p:nvSpPr>
        <p:spPr>
          <a:xfrm>
            <a:off x="5274732" y="38795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354681450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18392-B7E4-BEE1-5DF8-568A67CF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2DCE17-3922-4BFF-E9A4-7BED4370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279" y="915337"/>
            <a:ext cx="741823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58. Hogy hívják az alábbi karaktereket szuperhősként?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B1F8BD-4AEC-8E27-CAFC-D44BE9A89C1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Bruce Wayne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Tony Stark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Peter Parker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Natasha Romanoff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Erik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Lensherr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1024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59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hu-HU" sz="3600" b="1" dirty="0">
                <a:solidFill>
                  <a:schemeClr val="tx1"/>
                </a:solidFill>
              </a:rPr>
              <a:t>Mit jelent a </a:t>
            </a:r>
            <a:r>
              <a:rPr lang="hu-HU" sz="3600" b="1" dirty="0" err="1">
                <a:solidFill>
                  <a:schemeClr val="tx1"/>
                </a:solidFill>
              </a:rPr>
              <a:t>sunda</a:t>
            </a:r>
            <a:r>
              <a:rPr lang="hu-HU" sz="3600" b="1" dirty="0">
                <a:solidFill>
                  <a:schemeClr val="tx1"/>
                </a:solidFill>
              </a:rPr>
              <a:t>-bunda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Meleg női bunda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Mások előtt titokban, rejtve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bundakészítő mester műhelye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730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F233F-0E2B-7304-1FB2-582B2DAE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CFF123-F7C7-14D7-D4B7-1FCC2A39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60. Melyik város híres a Broadway színházairól?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D00A9E-FC96-4719-2740-F732E9FF7D5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London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Los Angeles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Párizs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>
                <a:solidFill>
                  <a:schemeClr val="tx1"/>
                </a:solidFill>
                <a:latin typeface="Garamond" panose="02020404030301010803" pitchFamily="18" charset="0"/>
              </a:rPr>
              <a:t>Berlin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>
                <a:solidFill>
                  <a:schemeClr val="tx1"/>
                </a:solidFill>
                <a:latin typeface="Garamond" panose="02020404030301010803" pitchFamily="18" charset="0"/>
              </a:rPr>
              <a:t>New York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32769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B94A4-83A2-D4F0-6E71-4489DAFF8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48E18C-4F1B-115E-B942-DD92D6F20B9D}"/>
              </a:ext>
            </a:extLst>
          </p:cNvPr>
          <p:cNvSpPr txBox="1">
            <a:spLocks/>
          </p:cNvSpPr>
          <p:nvPr/>
        </p:nvSpPr>
        <p:spPr>
          <a:xfrm>
            <a:off x="1172633" y="3296946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CAD080-96A5-F68D-03D6-B81E7A7504A7}"/>
              </a:ext>
            </a:extLst>
          </p:cNvPr>
          <p:cNvSpPr txBox="1">
            <a:spLocks/>
          </p:cNvSpPr>
          <p:nvPr/>
        </p:nvSpPr>
        <p:spPr>
          <a:xfrm>
            <a:off x="2719117" y="329694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0FC19-2083-91A8-5CA3-DE4A1FFADBD1}"/>
              </a:ext>
            </a:extLst>
          </p:cNvPr>
          <p:cNvSpPr txBox="1">
            <a:spLocks/>
          </p:cNvSpPr>
          <p:nvPr/>
        </p:nvSpPr>
        <p:spPr>
          <a:xfrm>
            <a:off x="4265599" y="329694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8FABC36-DDBB-BCAE-1853-F1C13B083FA6}"/>
              </a:ext>
            </a:extLst>
          </p:cNvPr>
          <p:cNvSpPr txBox="1">
            <a:spLocks/>
          </p:cNvSpPr>
          <p:nvPr/>
        </p:nvSpPr>
        <p:spPr>
          <a:xfrm>
            <a:off x="5731107" y="329694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05FE4BF-FF23-9B15-BA42-C7E066AAA6FD}"/>
              </a:ext>
            </a:extLst>
          </p:cNvPr>
          <p:cNvSpPr txBox="1">
            <a:spLocks/>
          </p:cNvSpPr>
          <p:nvPr/>
        </p:nvSpPr>
        <p:spPr>
          <a:xfrm>
            <a:off x="7136259" y="3259190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896E8C3-E17A-795D-982F-67F5FA3AB497}"/>
              </a:ext>
            </a:extLst>
          </p:cNvPr>
          <p:cNvSpPr txBox="1">
            <a:spLocks/>
          </p:cNvSpPr>
          <p:nvPr/>
        </p:nvSpPr>
        <p:spPr>
          <a:xfrm>
            <a:off x="1172633" y="4914076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086C0C92-C941-6B36-69FA-D679391FC636}"/>
              </a:ext>
            </a:extLst>
          </p:cNvPr>
          <p:cNvSpPr txBox="1">
            <a:spLocks/>
          </p:cNvSpPr>
          <p:nvPr/>
        </p:nvSpPr>
        <p:spPr>
          <a:xfrm>
            <a:off x="2719117" y="491407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12D80596-1B36-6E71-201F-727A4DADFFEF}"/>
              </a:ext>
            </a:extLst>
          </p:cNvPr>
          <p:cNvSpPr txBox="1">
            <a:spLocks/>
          </p:cNvSpPr>
          <p:nvPr/>
        </p:nvSpPr>
        <p:spPr>
          <a:xfrm>
            <a:off x="4265599" y="491407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21C787A-0EFA-0501-B884-A710A4ACF040}"/>
              </a:ext>
            </a:extLst>
          </p:cNvPr>
          <p:cNvSpPr txBox="1">
            <a:spLocks/>
          </p:cNvSpPr>
          <p:nvPr/>
        </p:nvSpPr>
        <p:spPr>
          <a:xfrm>
            <a:off x="5731107" y="491407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7948E266-DD3F-F1BE-057C-5E7A9EDAB4C2}"/>
              </a:ext>
            </a:extLst>
          </p:cNvPr>
          <p:cNvSpPr txBox="1">
            <a:spLocks/>
          </p:cNvSpPr>
          <p:nvPr/>
        </p:nvSpPr>
        <p:spPr>
          <a:xfrm>
            <a:off x="7136259" y="4876320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8F5450-8970-C7C7-6756-41C1EB09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895882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61. Párosítsd össze az ország himnuszát a zászlójával!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12DE337-7C0F-0F03-1969-423159E23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975" y="2443256"/>
            <a:ext cx="1173436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National Anthem_ Russia - Государственный гимн Российской Федерации (mp3cut.net)">
            <a:hlinkClick r:id="" action="ppaction://media"/>
            <a:extLst>
              <a:ext uri="{FF2B5EF4-FFF2-40B4-BE49-F238E27FC236}">
                <a16:creationId xmlns:a16="http://schemas.microsoft.com/office/drawing/2014/main" id="{81210188-9690-4FE4-840A-3B5794039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87326" y="5482187"/>
            <a:ext cx="609600" cy="609600"/>
          </a:xfrm>
          <a:prstGeom prst="rect">
            <a:avLst/>
          </a:prstGeom>
        </p:spPr>
      </p:pic>
      <p:pic>
        <p:nvPicPr>
          <p:cNvPr id="9" name="noname (mp3cut.net)">
            <a:hlinkClick r:id="" action="ppaction://media"/>
            <a:extLst>
              <a:ext uri="{FF2B5EF4-FFF2-40B4-BE49-F238E27FC236}">
                <a16:creationId xmlns:a16="http://schemas.microsoft.com/office/drawing/2014/main" id="{ACAC7A23-B067-2C0F-D1DE-615AE49135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8697" y="5523673"/>
            <a:ext cx="609600" cy="609600"/>
          </a:xfrm>
          <a:prstGeom prst="rect">
            <a:avLst/>
          </a:prstGeom>
        </p:spPr>
      </p:pic>
      <p:pic>
        <p:nvPicPr>
          <p:cNvPr id="12" name="Italy National anthem Italian &amp; English lyrics (mp3cut.net)">
            <a:hlinkClick r:id="" action="ppaction://media"/>
            <a:extLst>
              <a:ext uri="{FF2B5EF4-FFF2-40B4-BE49-F238E27FC236}">
                <a16:creationId xmlns:a16="http://schemas.microsoft.com/office/drawing/2014/main" id="{EC3B470C-F1CE-0CFB-FBD1-211BC9F2D2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33190" y="5523673"/>
            <a:ext cx="609600" cy="6096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644AA105-8584-315A-F802-5C61CCF18B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8564" y="2442564"/>
            <a:ext cx="1175796" cy="783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FC883BA-C86F-3BF0-B58F-58D2FDD4FB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61396" y="2442564"/>
            <a:ext cx="1175796" cy="782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ermany National Anthem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60DCB088-3577-549C-1A85-64F95D2B19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8140" y="5482187"/>
            <a:ext cx="609600" cy="6096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D5B08C5C-97C2-BB3C-6D23-CCFA7C496D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6069" y="2442564"/>
            <a:ext cx="1304837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Anthem of European Union - Ode to Joy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9DA162A7-0C3D-FC37-9F08-0EF1700029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2633" y="5482187"/>
            <a:ext cx="609600" cy="6096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6C4BD749-D716-51EB-0299-0224D105B0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4228" y="2442389"/>
            <a:ext cx="1175796" cy="782884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74DAA869-7B87-4C3B-E29E-D7979B9FF34F}"/>
              </a:ext>
            </a:extLst>
          </p:cNvPr>
          <p:cNvSpPr txBox="1">
            <a:spLocks/>
          </p:cNvSpPr>
          <p:nvPr/>
        </p:nvSpPr>
        <p:spPr>
          <a:xfrm>
            <a:off x="4267746" y="3296946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8A8AE881-95F2-00FD-675F-B24C9083E905}"/>
              </a:ext>
            </a:extLst>
          </p:cNvPr>
          <p:cNvSpPr txBox="1">
            <a:spLocks/>
          </p:cNvSpPr>
          <p:nvPr/>
        </p:nvSpPr>
        <p:spPr>
          <a:xfrm>
            <a:off x="5733254" y="3296944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3" name="Akciógomb: Hang 1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BDC4B3C7-0621-02E3-35DB-6F93A0E6AF3C}"/>
              </a:ext>
            </a:extLst>
          </p:cNvPr>
          <p:cNvSpPr/>
          <p:nvPr/>
        </p:nvSpPr>
        <p:spPr>
          <a:xfrm>
            <a:off x="1092770" y="539214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Akciógomb: Hang 3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E48CD55-52B9-FA33-839E-CBF24496F798}"/>
              </a:ext>
            </a:extLst>
          </p:cNvPr>
          <p:cNvSpPr/>
          <p:nvPr/>
        </p:nvSpPr>
        <p:spPr>
          <a:xfrm>
            <a:off x="1092770" y="5390880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1" name="Akciógomb: Hang 5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8DE633B-8A41-EF3E-96AB-49ED3837D036}"/>
              </a:ext>
            </a:extLst>
          </p:cNvPr>
          <p:cNvSpPr/>
          <p:nvPr/>
        </p:nvSpPr>
        <p:spPr>
          <a:xfrm>
            <a:off x="2617757" y="539088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Akciógomb: Hang 5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4888CAAF-6BD4-7EE9-D8EC-FA0DC65E5454}"/>
              </a:ext>
            </a:extLst>
          </p:cNvPr>
          <p:cNvSpPr/>
          <p:nvPr/>
        </p:nvSpPr>
        <p:spPr>
          <a:xfrm>
            <a:off x="4135181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3" name="Akciógomb: Hang 5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AC41DF9-2E10-E13D-F570-94BAACE380BB}"/>
              </a:ext>
            </a:extLst>
          </p:cNvPr>
          <p:cNvSpPr/>
          <p:nvPr/>
        </p:nvSpPr>
        <p:spPr>
          <a:xfrm>
            <a:off x="5645052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Akciógomb: Hang 5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7E21E2F-FACD-0F58-EE44-DC461B033925}"/>
              </a:ext>
            </a:extLst>
          </p:cNvPr>
          <p:cNvSpPr/>
          <p:nvPr/>
        </p:nvSpPr>
        <p:spPr>
          <a:xfrm>
            <a:off x="7031189" y="5395629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Akciógomb: Hang 54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ED94AD1-7003-50F2-08BC-BE1735645DA7}"/>
              </a:ext>
            </a:extLst>
          </p:cNvPr>
          <p:cNvSpPr/>
          <p:nvPr/>
        </p:nvSpPr>
        <p:spPr>
          <a:xfrm>
            <a:off x="1092770" y="5389618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Akciógomb: Hang 56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EA241E0-11DC-F9A6-4906-7237CA87BEFB}"/>
              </a:ext>
            </a:extLst>
          </p:cNvPr>
          <p:cNvSpPr/>
          <p:nvPr/>
        </p:nvSpPr>
        <p:spPr>
          <a:xfrm>
            <a:off x="2617756" y="53896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Akciógomb: Hang 57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6CA142E4-2566-885B-E581-F356A288BD08}"/>
              </a:ext>
            </a:extLst>
          </p:cNvPr>
          <p:cNvSpPr/>
          <p:nvPr/>
        </p:nvSpPr>
        <p:spPr>
          <a:xfrm>
            <a:off x="2624888" y="538835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Akciógomb: Hang 58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F65287FD-011A-1A0D-9751-14B3570F488D}"/>
              </a:ext>
            </a:extLst>
          </p:cNvPr>
          <p:cNvSpPr/>
          <p:nvPr/>
        </p:nvSpPr>
        <p:spPr>
          <a:xfrm>
            <a:off x="4135180" y="53891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Akciógomb: Hang 59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CDE7F293-9D8C-D8CF-2719-CDEC1C8DE3A0}"/>
              </a:ext>
            </a:extLst>
          </p:cNvPr>
          <p:cNvSpPr/>
          <p:nvPr/>
        </p:nvSpPr>
        <p:spPr>
          <a:xfrm>
            <a:off x="4135179" y="5390880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Akciógomb: Hang 6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F75D1792-E1C8-D370-FFDC-61F252ECCACE}"/>
              </a:ext>
            </a:extLst>
          </p:cNvPr>
          <p:cNvSpPr/>
          <p:nvPr/>
        </p:nvSpPr>
        <p:spPr>
          <a:xfrm>
            <a:off x="5644534" y="5388352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Akciógomb: Hang 6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8790FEC9-0D40-BDBF-A68B-79F6D478E8B0}"/>
              </a:ext>
            </a:extLst>
          </p:cNvPr>
          <p:cNvSpPr/>
          <p:nvPr/>
        </p:nvSpPr>
        <p:spPr>
          <a:xfrm>
            <a:off x="7031189" y="5395629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Akciógomb: Hang 6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0090530B-44E4-D659-32BA-CA9C08033E29}"/>
              </a:ext>
            </a:extLst>
          </p:cNvPr>
          <p:cNvSpPr/>
          <p:nvPr/>
        </p:nvSpPr>
        <p:spPr>
          <a:xfrm>
            <a:off x="5644057" y="538835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Akciógomb: Hang 6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4D077020-54DC-4575-9224-A30CDF61A32A}"/>
              </a:ext>
            </a:extLst>
          </p:cNvPr>
          <p:cNvSpPr/>
          <p:nvPr/>
        </p:nvSpPr>
        <p:spPr>
          <a:xfrm>
            <a:off x="7030194" y="5395628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9250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8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1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5457-BF22-7D30-26DA-E1960858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A97938-3237-2C21-ED2A-61748369C6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2312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62. Nevezd meg a koktél a kép és a hozzávalók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42BB33-24D5-E14F-854F-DFD2EDBAEC11}"/>
              </a:ext>
            </a:extLst>
          </p:cNvPr>
          <p:cNvSpPr txBox="1">
            <a:spLocks/>
          </p:cNvSpPr>
          <p:nvPr/>
        </p:nvSpPr>
        <p:spPr>
          <a:xfrm>
            <a:off x="274941" y="4590166"/>
            <a:ext cx="2522889" cy="1609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3,5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Tequila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Cointreau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 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1,5 cl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Citromlé</a:t>
            </a:r>
            <a:endParaRPr lang="hu-HU" sz="20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ital, koktél, Klasszikus koktél, Koktéldíszítés látható&#10;&#10;Automatikusan generált leírás">
            <a:extLst>
              <a:ext uri="{FF2B5EF4-FFF2-40B4-BE49-F238E27FC236}">
                <a16:creationId xmlns:a16="http://schemas.microsoft.com/office/drawing/2014/main" id="{BA0BB07C-428C-C2DB-D785-BAFCCF8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8" y="2009392"/>
            <a:ext cx="1808818" cy="2494921"/>
          </a:xfrm>
          <a:prstGeom prst="rect">
            <a:avLst/>
          </a:prstGeom>
        </p:spPr>
      </p:pic>
      <p:pic>
        <p:nvPicPr>
          <p:cNvPr id="7" name="Kép 6" descr="A képen ital, koktél, Talpas poharak, Klasszikus koktél látható&#10;&#10;Automatikusan generált leírás">
            <a:extLst>
              <a:ext uri="{FF2B5EF4-FFF2-40B4-BE49-F238E27FC236}">
                <a16:creationId xmlns:a16="http://schemas.microsoft.com/office/drawing/2014/main" id="{1A2DB8E6-7427-9039-E7D7-A153D7962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53" y="1975650"/>
            <a:ext cx="1462968" cy="261244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CEBF0831-3D19-D9EC-0D13-781897B506CC}"/>
              </a:ext>
            </a:extLst>
          </p:cNvPr>
          <p:cNvSpPr txBox="1">
            <a:spLocks/>
          </p:cNvSpPr>
          <p:nvPr/>
        </p:nvSpPr>
        <p:spPr>
          <a:xfrm>
            <a:off x="2347366" y="4590993"/>
            <a:ext cx="2196059" cy="1609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9 cl Prosecco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6 cl Aperol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egy spricc szóda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fr-FR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8F2E0F8-4A8E-A5A3-2769-4A2A2CEFF58D}"/>
              </a:ext>
            </a:extLst>
          </p:cNvPr>
          <p:cNvSpPr txBox="1">
            <a:spLocks/>
          </p:cNvSpPr>
          <p:nvPr/>
        </p:nvSpPr>
        <p:spPr>
          <a:xfrm>
            <a:off x="5957856" y="4588920"/>
            <a:ext cx="2932678" cy="161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4cl tiszta vodka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2cl őszibarack likőr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narancslé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áfonyalé</a:t>
            </a:r>
          </a:p>
        </p:txBody>
      </p:sp>
      <p:pic>
        <p:nvPicPr>
          <p:cNvPr id="18" name="Kép 17" descr="A képen ital, koktél, Jégkocka, Old fashioned pohár látható&#10;&#10;Automatikusan generált leírás">
            <a:extLst>
              <a:ext uri="{FF2B5EF4-FFF2-40B4-BE49-F238E27FC236}">
                <a16:creationId xmlns:a16="http://schemas.microsoft.com/office/drawing/2014/main" id="{5B6D0C4F-3F57-BA22-EE58-AD2FC8E4F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14" y="2271402"/>
            <a:ext cx="2171948" cy="2171948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F81AE5E-F4EA-7659-76C0-93C7E5270A3A}"/>
              </a:ext>
            </a:extLst>
          </p:cNvPr>
          <p:cNvSpPr txBox="1">
            <a:spLocks/>
          </p:cNvSpPr>
          <p:nvPr/>
        </p:nvSpPr>
        <p:spPr>
          <a:xfrm>
            <a:off x="4286372" y="4589744"/>
            <a:ext cx="2266950" cy="18433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Fehér rum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dl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Cola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cikk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Lime</a:t>
            </a:r>
          </a:p>
        </p:txBody>
      </p:sp>
      <p:pic>
        <p:nvPicPr>
          <p:cNvPr id="24" name="Kép 23" descr="A képen ital, koktél, Koktéldíszítés, gyümölcslé látható&#10;&#10;Automatikusan generált leírás">
            <a:extLst>
              <a:ext uri="{FF2B5EF4-FFF2-40B4-BE49-F238E27FC236}">
                <a16:creationId xmlns:a16="http://schemas.microsoft.com/office/drawing/2014/main" id="{CE614B2E-E8BE-5003-36E7-9B7377CA0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91" y="1625408"/>
            <a:ext cx="1974728" cy="29606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5A114A-BE5F-FDFF-8137-C8D85369DB5A}"/>
              </a:ext>
            </a:extLst>
          </p:cNvPr>
          <p:cNvSpPr txBox="1">
            <a:spLocks/>
          </p:cNvSpPr>
          <p:nvPr/>
        </p:nvSpPr>
        <p:spPr>
          <a:xfrm>
            <a:off x="1196475" y="1781239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CC3BCF-FDD4-BD6F-60BA-935440F8E91F}"/>
              </a:ext>
            </a:extLst>
          </p:cNvPr>
          <p:cNvSpPr txBox="1">
            <a:spLocks/>
          </p:cNvSpPr>
          <p:nvPr/>
        </p:nvSpPr>
        <p:spPr>
          <a:xfrm>
            <a:off x="3198390" y="1781238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3C4F937-1BC4-9E4A-F305-611401353399}"/>
              </a:ext>
            </a:extLst>
          </p:cNvPr>
          <p:cNvSpPr txBox="1">
            <a:spLocks/>
          </p:cNvSpPr>
          <p:nvPr/>
        </p:nvSpPr>
        <p:spPr>
          <a:xfrm>
            <a:off x="5238418" y="1820208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469705-9594-CD5E-5DC2-CDD406CECB29}"/>
              </a:ext>
            </a:extLst>
          </p:cNvPr>
          <p:cNvSpPr txBox="1">
            <a:spLocks/>
          </p:cNvSpPr>
          <p:nvPr/>
        </p:nvSpPr>
        <p:spPr>
          <a:xfrm>
            <a:off x="7152062" y="1670849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80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 idx="4294967295"/>
          </p:nvPr>
        </p:nvSpPr>
        <p:spPr>
          <a:xfrm>
            <a:off x="1002843" y="190333"/>
            <a:ext cx="6797675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hu-HU" sz="3600" b="1" dirty="0">
                <a:solidFill>
                  <a:schemeClr val="tx1"/>
                </a:solidFill>
              </a:rPr>
              <a:t>Felismered a tésztafajtákat?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FCBF7A2-2A11-1F4C-5875-BD970D1E7331}"/>
              </a:ext>
            </a:extLst>
          </p:cNvPr>
          <p:cNvSpPr txBox="1">
            <a:spLocks/>
          </p:cNvSpPr>
          <p:nvPr/>
        </p:nvSpPr>
        <p:spPr>
          <a:xfrm>
            <a:off x="1308745" y="158901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90C1DB4-6FD5-244B-4209-0E7A0717B906}"/>
              </a:ext>
            </a:extLst>
          </p:cNvPr>
          <p:cNvSpPr txBox="1">
            <a:spLocks/>
          </p:cNvSpPr>
          <p:nvPr/>
        </p:nvSpPr>
        <p:spPr>
          <a:xfrm>
            <a:off x="7250224" y="11264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70D63C6-49CE-F14C-55D9-A7A8B97D4989}"/>
              </a:ext>
            </a:extLst>
          </p:cNvPr>
          <p:cNvSpPr txBox="1">
            <a:spLocks/>
          </p:cNvSpPr>
          <p:nvPr/>
        </p:nvSpPr>
        <p:spPr>
          <a:xfrm>
            <a:off x="4401681" y="22110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74B60C7-D69F-2708-69B4-34327749869E}"/>
              </a:ext>
            </a:extLst>
          </p:cNvPr>
          <p:cNvSpPr txBox="1">
            <a:spLocks/>
          </p:cNvSpPr>
          <p:nvPr/>
        </p:nvSpPr>
        <p:spPr>
          <a:xfrm>
            <a:off x="1155338" y="42468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A36E9E41-94BA-861A-80B7-8B059578C5EE}"/>
              </a:ext>
            </a:extLst>
          </p:cNvPr>
          <p:cNvSpPr txBox="1">
            <a:spLocks/>
          </p:cNvSpPr>
          <p:nvPr/>
        </p:nvSpPr>
        <p:spPr>
          <a:xfrm>
            <a:off x="6926188" y="40485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pic>
        <p:nvPicPr>
          <p:cNvPr id="7" name="Kép 6" descr="A képen sárga látható&#10;&#10;Automatikusan generált leírás">
            <a:extLst>
              <a:ext uri="{FF2B5EF4-FFF2-40B4-BE49-F238E27FC236}">
                <a16:creationId xmlns:a16="http://schemas.microsoft.com/office/drawing/2014/main" id="{30591505-4E16-01DC-823D-FDD67016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785" y="3885840"/>
            <a:ext cx="2918755" cy="2918755"/>
          </a:xfrm>
          <a:prstGeom prst="rect">
            <a:avLst/>
          </a:prstGeom>
        </p:spPr>
      </p:pic>
      <p:pic>
        <p:nvPicPr>
          <p:cNvPr id="15" name="Kép 14" descr="A képen sárga, tervezés, szerszám, művészet látható&#10;&#10;Automatikusan generált leírás">
            <a:extLst>
              <a:ext uri="{FF2B5EF4-FFF2-40B4-BE49-F238E27FC236}">
                <a16:creationId xmlns:a16="http://schemas.microsoft.com/office/drawing/2014/main" id="{89DE3269-EB7F-D63F-16AF-F83C7B243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33" y="4246858"/>
            <a:ext cx="3516310" cy="2234943"/>
          </a:xfrm>
          <a:prstGeom prst="rect">
            <a:avLst/>
          </a:prstGeom>
        </p:spPr>
      </p:pic>
      <p:pic>
        <p:nvPicPr>
          <p:cNvPr id="26" name="Kép 25" descr="A képen étel, penne, Mostaccioli, Rigatoni látható&#10;&#10;Automatikusan generált leírás">
            <a:extLst>
              <a:ext uri="{FF2B5EF4-FFF2-40B4-BE49-F238E27FC236}">
                <a16:creationId xmlns:a16="http://schemas.microsoft.com/office/drawing/2014/main" id="{7A6706B9-4F4C-CCF4-0C9B-0DD71DAF4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53" y="1423236"/>
            <a:ext cx="3660230" cy="2298122"/>
          </a:xfrm>
          <a:prstGeom prst="rect">
            <a:avLst/>
          </a:prstGeom>
        </p:spPr>
      </p:pic>
      <p:pic>
        <p:nvPicPr>
          <p:cNvPr id="28" name="Kép 27" descr="A képen kreativitás látható&#10;&#10;Automatikusan generált leírás">
            <a:extLst>
              <a:ext uri="{FF2B5EF4-FFF2-40B4-BE49-F238E27FC236}">
                <a16:creationId xmlns:a16="http://schemas.microsoft.com/office/drawing/2014/main" id="{78F7C9CB-38FB-23BE-A491-8D7781A76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5" y="1735849"/>
            <a:ext cx="2378332" cy="2001925"/>
          </a:xfrm>
          <a:prstGeom prst="rect">
            <a:avLst/>
          </a:prstGeom>
        </p:spPr>
      </p:pic>
      <p:pic>
        <p:nvPicPr>
          <p:cNvPr id="30" name="Kép 29" descr="A képen étel, Snack, csipsz látható&#10;&#10;Automatikusan generált leírás">
            <a:extLst>
              <a:ext uri="{FF2B5EF4-FFF2-40B4-BE49-F238E27FC236}">
                <a16:creationId xmlns:a16="http://schemas.microsoft.com/office/drawing/2014/main" id="{C0D251B5-1180-303D-0324-18F1FA029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57" y="2654379"/>
            <a:ext cx="3755129" cy="27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63026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97FC-8E50-9F9B-5980-F93C053F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E78B78-E59E-D838-58A1-BAE1AA31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63. Mely sportot űzte Eddie, a sas?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EF981D-5AF5-643A-D9FB-9F9ED141F0B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Siklóernyő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Műugrás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Síugrás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02471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93605-A8D8-A6FA-B409-6F30D4919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406AE7-F72B-1049-189E-838BA445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64. Igaz vagy hamis?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E2067E-FBF8-ACEF-D528-7D8498DCB8A8}"/>
              </a:ext>
            </a:extLst>
          </p:cNvPr>
          <p:cNvSpPr txBox="1">
            <a:spLocks/>
          </p:cNvSpPr>
          <p:nvPr/>
        </p:nvSpPr>
        <p:spPr>
          <a:xfrm>
            <a:off x="978794" y="2642535"/>
            <a:ext cx="7437550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méhek tánccal kommunikálnak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kínai Nagy Fal látható az űrből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levegő visszatartás világrekordja 19 perc 37 másodperc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38671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8AA14-C391-228A-3236-9E7030748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DC336-8760-E08F-47A0-9B9EE4E8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65. Miket készített a pintér?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2771D-9A1A-07D5-8941-7BA863121D0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Kerekeket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Hordókat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Lábbeliket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1362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A208C-DB7E-A368-1B00-523B3504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AA3317-A8EC-DD04-8BED-C67025E354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3110" y="203072"/>
            <a:ext cx="8010659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66. Hogy hívják az alábbi állatokat?</a:t>
            </a:r>
          </a:p>
        </p:txBody>
      </p:sp>
      <p:pic>
        <p:nvPicPr>
          <p:cNvPr id="4" name="Kép 3" descr="A képen rajzfilm, clipart, nyúl, illusztráció látható&#10;&#10;Automatikusan generált leírás">
            <a:extLst>
              <a:ext uri="{FF2B5EF4-FFF2-40B4-BE49-F238E27FC236}">
                <a16:creationId xmlns:a16="http://schemas.microsoft.com/office/drawing/2014/main" id="{912AED00-6AF1-1087-5DEF-D1D4D0A16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4" y="1076310"/>
            <a:ext cx="2419260" cy="2547231"/>
          </a:xfrm>
          <a:prstGeom prst="rect">
            <a:avLst/>
          </a:prstGeom>
        </p:spPr>
      </p:pic>
      <p:pic>
        <p:nvPicPr>
          <p:cNvPr id="8" name="Kép 7" descr="A képen rajzfilm, Animációs film, clipart, illusztráció látható&#10;&#10;Automatikusan generált leírás">
            <a:extLst>
              <a:ext uri="{FF2B5EF4-FFF2-40B4-BE49-F238E27FC236}">
                <a16:creationId xmlns:a16="http://schemas.microsoft.com/office/drawing/2014/main" id="{CD854AB8-6D44-1333-0118-BA9006218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2" b="-27142"/>
          <a:stretch/>
        </p:blipFill>
        <p:spPr>
          <a:xfrm>
            <a:off x="3091364" y="1559441"/>
            <a:ext cx="2506129" cy="4009807"/>
          </a:xfrm>
          <a:prstGeom prst="rect">
            <a:avLst/>
          </a:prstGeom>
        </p:spPr>
      </p:pic>
      <p:pic>
        <p:nvPicPr>
          <p:cNvPr id="10" name="Kép 9" descr="A képen rajzfilm, Organizmus, Uszony, hal látható&#10;&#10;Automatikusan generált leírás">
            <a:extLst>
              <a:ext uri="{FF2B5EF4-FFF2-40B4-BE49-F238E27FC236}">
                <a16:creationId xmlns:a16="http://schemas.microsoft.com/office/drawing/2014/main" id="{14805944-4116-15D6-63B1-BBDC22ED0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23" y="1282090"/>
            <a:ext cx="2843531" cy="2759494"/>
          </a:xfrm>
          <a:prstGeom prst="rect">
            <a:avLst/>
          </a:prstGeom>
        </p:spPr>
      </p:pic>
      <p:pic>
        <p:nvPicPr>
          <p:cNvPr id="12" name="Kép 11" descr="A képen rajzfilm, clipart, rajz, illusztráció látható&#10;&#10;Automatikusan generált leírás">
            <a:extLst>
              <a:ext uri="{FF2B5EF4-FFF2-40B4-BE49-F238E27FC236}">
                <a16:creationId xmlns:a16="http://schemas.microsoft.com/office/drawing/2014/main" id="{30338B04-78B5-8875-148A-7B8E80C1E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1" y="3817264"/>
            <a:ext cx="3342055" cy="2486959"/>
          </a:xfrm>
          <a:prstGeom prst="rect">
            <a:avLst/>
          </a:prstGeom>
        </p:spPr>
      </p:pic>
      <p:pic>
        <p:nvPicPr>
          <p:cNvPr id="5" name="Kép 4" descr="A képen rajzfilm, lábbelik, magassarkú cipő, nő látható&#10;&#10;Automatikusan generált leírás">
            <a:extLst>
              <a:ext uri="{FF2B5EF4-FFF2-40B4-BE49-F238E27FC236}">
                <a16:creationId xmlns:a16="http://schemas.microsoft.com/office/drawing/2014/main" id="{A5999777-FA3A-E400-B559-E665AFCC8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98" y="3410390"/>
            <a:ext cx="2561891" cy="3234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C8BB4B-9FC4-4C7C-3984-ACBFCED1D982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5190C6B-E3FB-CB77-A043-D14A3D8F09BF}"/>
              </a:ext>
            </a:extLst>
          </p:cNvPr>
          <p:cNvSpPr txBox="1">
            <a:spLocks/>
          </p:cNvSpPr>
          <p:nvPr/>
        </p:nvSpPr>
        <p:spPr>
          <a:xfrm>
            <a:off x="4117045" y="128875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01379D-F5F6-598E-BA0C-1CBC2914A885}"/>
              </a:ext>
            </a:extLst>
          </p:cNvPr>
          <p:cNvSpPr txBox="1">
            <a:spLocks/>
          </p:cNvSpPr>
          <p:nvPr/>
        </p:nvSpPr>
        <p:spPr>
          <a:xfrm>
            <a:off x="6349563" y="13079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C1AEFE4-6C6E-ACD8-7E9E-0FEB92598693}"/>
              </a:ext>
            </a:extLst>
          </p:cNvPr>
          <p:cNvSpPr txBox="1">
            <a:spLocks/>
          </p:cNvSpPr>
          <p:nvPr/>
        </p:nvSpPr>
        <p:spPr>
          <a:xfrm>
            <a:off x="2072502" y="43001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6642461-B34D-22AC-966B-2739280D59A8}"/>
              </a:ext>
            </a:extLst>
          </p:cNvPr>
          <p:cNvSpPr txBox="1">
            <a:spLocks/>
          </p:cNvSpPr>
          <p:nvPr/>
        </p:nvSpPr>
        <p:spPr>
          <a:xfrm>
            <a:off x="5831523" y="464627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2130290277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FF88B-B15A-77E6-7D23-4A82C28F7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27B5A-5B2E-D1F4-3282-37FC1877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67. Ha két tyúk két nap alatt két tojást tojik, akkor hány tyúk tojik 10 nap alatt 10 tojást?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6E662A-AA01-B3BB-79E6-8E163C0C2AB0}"/>
              </a:ext>
            </a:extLst>
          </p:cNvPr>
          <p:cNvSpPr txBox="1">
            <a:spLocks/>
          </p:cNvSpPr>
          <p:nvPr/>
        </p:nvSpPr>
        <p:spPr>
          <a:xfrm>
            <a:off x="1290360" y="2589230"/>
            <a:ext cx="6798736" cy="3586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20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0802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D6E81-BB9F-E582-5070-A0785A1D4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21E0E5-DC29-5C7B-9890-49F9CA12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68. Párosítsd össze a vallásokat, mitológiákat a hozzájuk tartozó istennel!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3F0E6A-84D6-4A69-0FFD-D1D584700A0A}"/>
              </a:ext>
            </a:extLst>
          </p:cNvPr>
          <p:cNvSpPr txBox="1">
            <a:spLocks/>
          </p:cNvSpPr>
          <p:nvPr/>
        </p:nvSpPr>
        <p:spPr>
          <a:xfrm>
            <a:off x="878505" y="2638460"/>
            <a:ext cx="362266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Hinduizmus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Iszlám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Római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Skandináv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Egyiptomi mitológia</a:t>
            </a: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1298CB-1B03-D769-A072-DC82E07F41A3}"/>
              </a:ext>
            </a:extLst>
          </p:cNvPr>
          <p:cNvSpPr txBox="1">
            <a:spLocks/>
          </p:cNvSpPr>
          <p:nvPr/>
        </p:nvSpPr>
        <p:spPr>
          <a:xfrm>
            <a:off x="4860032" y="2642534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Odin 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Jupiter 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Allah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Visnu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Ré</a:t>
            </a: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50815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09EF6-85D8-B09D-DCBA-19C21208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8683E-1686-5D1E-34A8-886C639F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69. Legkevesebb hány határátkelőn kell átkelnem, ha Kijevből utazok autóval Párizsba?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DB80A-E097-FF47-4006-50E4C41F0C5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3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86768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D32F-AB69-76BD-1EA1-DFE64079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C7B78-64A7-986A-91A4-DE023A55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70. Ki nem volt cápa az RTL Cápák között című műsorában?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417454-3228-C5B5-C374-90F990FC4BE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Levente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Moldován András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Tomán Szabina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Gattyán György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Péter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4701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77FDD-9867-BB3C-7153-7AAE04BB3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4C375-DF47-0AA7-A7D7-CB09E792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71. Hogy hívják az alábbi álatok csoportosulásait?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B1BA47-59E7-5FD3-057F-9C9F2244E64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Farkasok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Madarak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Elefántok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Ló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2569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30EA-988D-03F5-20F2-A86D8C445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10D17-165D-355E-CBF7-3068907E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72. Milyen bútor a rekamié?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ED166-E5E6-7DF0-5E7C-D56E17722D0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Kanapé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Konyha szekrény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Üveges vitrin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57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2E505-9579-79A6-1FD8-A1526EFF9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7EF23C-E14A-07DE-680A-BF2FEA99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63" y="616887"/>
            <a:ext cx="788202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8. Színházban, a ruhatárhoz érkezéskor mi a helyes sorrend az illemtan szerint?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3C1FF7-5696-5B04-12ED-F75776C4F2D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lesegíti a nő kabátját, majd leveszi a sajátját.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leveszi a saját kabátját, majd lesegíti a nőét.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megfogja a nő táskáját, amíg az leveszi a kabátját, ezután a férfi leveszi a saját kabátját.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15377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8C49-173A-328E-83AC-E7F8F9338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59B736-00F0-53A1-CA78-A0D7A6E8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73. Az alábbiak közül melyik NEM Isztambul régebbi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9A9FB9-4044-578A-0501-4E0C59DC5AF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Konstantinápoly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Bizánc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Alexandria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63284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5A77A-A209-F8B2-2D09-19A99D6B1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7B6D84-0249-2571-E121-64DF1EB65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74. Párosítsd össze a műveket írójukkal!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7CF98A-ABB9-AA74-D51B-27E61B9B2241}"/>
              </a:ext>
            </a:extLst>
          </p:cNvPr>
          <p:cNvSpPr txBox="1">
            <a:spLocks/>
          </p:cNvSpPr>
          <p:nvPr/>
        </p:nvSpPr>
        <p:spPr>
          <a:xfrm>
            <a:off x="1041233" y="2642534"/>
            <a:ext cx="353076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George Orwell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Frank Herbert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Gabriel García Márquez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Stephen King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Suzanne Collins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4655C3-DA47-6FDA-1A66-73D506FCAC3F}"/>
              </a:ext>
            </a:extLst>
          </p:cNvPr>
          <p:cNvSpPr txBox="1">
            <a:spLocks/>
          </p:cNvSpPr>
          <p:nvPr/>
        </p:nvSpPr>
        <p:spPr>
          <a:xfrm>
            <a:off x="4572000" y="2642534"/>
            <a:ext cx="392161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100 év magány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Az 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Éhezők viadala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Dűne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1984</a:t>
            </a: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19039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1BCB0-071E-0B60-9E9A-E8FECC1BF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90F947-D9C0-AA92-1254-6B8AA161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75. Melyik részecske NEM része az atomnak?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E95DB-84C4-CABC-D548-589D9022AF8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Proton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Neutron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Elektron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02462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CEE4E-8759-964B-009F-A36612B16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FAAE3-2BDE-17AF-5CDC-AF4CBEE73F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90" y="179176"/>
            <a:ext cx="7979000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76. Hogy hívják az alábbi járműveket?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2" name="Kép 11" descr="A képen fegyver, Méretarányos modell, tank látható&#10;&#10;Automatikusan generált leírás">
            <a:extLst>
              <a:ext uri="{FF2B5EF4-FFF2-40B4-BE49-F238E27FC236}">
                <a16:creationId xmlns:a16="http://schemas.microsoft.com/office/drawing/2014/main" id="{2BA55D02-AEA4-6CDC-8D1A-0917637D2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85" y="1168816"/>
            <a:ext cx="3892140" cy="1303867"/>
          </a:xfrm>
          <a:prstGeom prst="rect">
            <a:avLst/>
          </a:prstGeom>
        </p:spPr>
      </p:pic>
      <p:pic>
        <p:nvPicPr>
          <p:cNvPr id="16" name="Kép 15" descr="A képen jármű, kerék, Szárazföldi jármű, gumiabroncs látható&#10;&#10;Automatikusan generált leírás">
            <a:extLst>
              <a:ext uri="{FF2B5EF4-FFF2-40B4-BE49-F238E27FC236}">
                <a16:creationId xmlns:a16="http://schemas.microsoft.com/office/drawing/2014/main" id="{C3BC36BA-F208-4CCA-F33B-74ABF655B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9" y="4596754"/>
            <a:ext cx="3400562" cy="1911667"/>
          </a:xfrm>
          <a:prstGeom prst="rect">
            <a:avLst/>
          </a:prstGeom>
        </p:spPr>
      </p:pic>
      <p:pic>
        <p:nvPicPr>
          <p:cNvPr id="18" name="Kép 17" descr="A képen közlekedés, vízijármű, hajó, árboc látható&#10;&#10;Automatikusan generált leírás">
            <a:extLst>
              <a:ext uri="{FF2B5EF4-FFF2-40B4-BE49-F238E27FC236}">
                <a16:creationId xmlns:a16="http://schemas.microsoft.com/office/drawing/2014/main" id="{053E1F4F-3CD0-D720-9215-BBCA96EB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03" y="2590797"/>
            <a:ext cx="3164484" cy="3590904"/>
          </a:xfrm>
          <a:prstGeom prst="rect">
            <a:avLst/>
          </a:prstGeom>
        </p:spPr>
      </p:pic>
      <p:pic>
        <p:nvPicPr>
          <p:cNvPr id="20" name="Kép 19" descr="A képen jármű, kerék, Szárazföldi jármű, Játékjármű látható&#10;&#10;Automatikusan generált leírás">
            <a:extLst>
              <a:ext uri="{FF2B5EF4-FFF2-40B4-BE49-F238E27FC236}">
                <a16:creationId xmlns:a16="http://schemas.microsoft.com/office/drawing/2014/main" id="{4D5A72DE-1181-5B96-90D7-1F914DDCE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" y="1003549"/>
            <a:ext cx="3682820" cy="2459305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6398EAD5-4066-0E0B-A2BF-4FC12E2DB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13" y="1482513"/>
            <a:ext cx="4600728" cy="3136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866B8C-C9EA-3363-4D0A-E2F95BF29B75}"/>
              </a:ext>
            </a:extLst>
          </p:cNvPr>
          <p:cNvSpPr txBox="1">
            <a:spLocks/>
          </p:cNvSpPr>
          <p:nvPr/>
        </p:nvSpPr>
        <p:spPr>
          <a:xfrm>
            <a:off x="1044014" y="459675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DD615E-FF63-17A0-4C86-8F5BAA63DCAA}"/>
              </a:ext>
            </a:extLst>
          </p:cNvPr>
          <p:cNvSpPr txBox="1">
            <a:spLocks/>
          </p:cNvSpPr>
          <p:nvPr/>
        </p:nvSpPr>
        <p:spPr>
          <a:xfrm>
            <a:off x="5233653" y="159303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EC08007-AE47-27A1-AC71-A28C0C57822A}"/>
              </a:ext>
            </a:extLst>
          </p:cNvPr>
          <p:cNvSpPr txBox="1">
            <a:spLocks/>
          </p:cNvSpPr>
          <p:nvPr/>
        </p:nvSpPr>
        <p:spPr>
          <a:xfrm>
            <a:off x="2078330" y="34290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5403EF-4DF5-2821-D3D0-2E5A0F43ABFE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E647CD5-E7C2-936E-041C-64090EC44FEA}"/>
              </a:ext>
            </a:extLst>
          </p:cNvPr>
          <p:cNvSpPr txBox="1">
            <a:spLocks/>
          </p:cNvSpPr>
          <p:nvPr/>
        </p:nvSpPr>
        <p:spPr>
          <a:xfrm>
            <a:off x="5151551" y="48712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385808383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ABEE5-3BD9-B4E6-0545-48A6A79F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35BFB-E2B0-46FB-6F68-8962469E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77. Melyik gyerekdalok kottáját látod?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1A7877-979D-7AC5-821D-A26C3B0A9B81}"/>
              </a:ext>
            </a:extLst>
          </p:cNvPr>
          <p:cNvSpPr txBox="1">
            <a:spLocks/>
          </p:cNvSpPr>
          <p:nvPr/>
        </p:nvSpPr>
        <p:spPr>
          <a:xfrm>
            <a:off x="884944" y="2663439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A6B9A50-0769-D470-7DF5-4B04E72A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89" y="2552623"/>
            <a:ext cx="6050605" cy="73787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1009590-F962-0F5D-DE61-497DE2BEC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090" y="3392558"/>
            <a:ext cx="6836882" cy="61277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AE6AD20-7A56-BF95-D173-85BF524F3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089" y="4166557"/>
            <a:ext cx="6322341" cy="11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69278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CD5A5-508B-B1A2-39F0-C40462BC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5ECEDE-9C67-5C9F-3F2D-1DFE6F40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78. Melyik nem egy étel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3C95DA-A4F4-9224-759F-47A133CC683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Tejfölös csodabogár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Mákos pity-puty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Csokis lófarok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29192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D5354-0CDF-FAD6-7BD7-738F2E6C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BA554-A064-6163-B078-25331B6A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79. Mi található minden szerves vegyületben?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D219F-E136-23C2-468D-EBAE8DE7601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Nitrogén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Oxigén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Hidrogén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08059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61727-05C6-0C42-F1FF-40697BF5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4885C-0C66-B688-10ED-9C903A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80. Hány emeletes a szolnoki toronyház?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84EADC-37FF-CC06-569C-CBA707A4489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23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24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57413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C336-1376-020B-C835-114EE28A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5DA58-5105-80FD-841F-884F1E0B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81. Modern zenék középkori stílusban. Mik a zenék címei?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70F08-DAA0-D711-7E7E-1BB8531D1C6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pic>
        <p:nvPicPr>
          <p:cNvPr id="5" name="Eurythmics - Sweet Dreams (Are Made Of This) [Instrumental Medieval Version] (mp3cut.net)">
            <a:hlinkClick r:id="" action="ppaction://media"/>
            <a:extLst>
              <a:ext uri="{FF2B5EF4-FFF2-40B4-BE49-F238E27FC236}">
                <a16:creationId xmlns:a16="http://schemas.microsoft.com/office/drawing/2014/main" id="{6EEA10E9-83C0-6995-EF06-6B777D802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2591019"/>
            <a:ext cx="609600" cy="609600"/>
          </a:xfrm>
          <a:prstGeom prst="rect">
            <a:avLst/>
          </a:prstGeom>
        </p:spPr>
      </p:pic>
      <p:pic>
        <p:nvPicPr>
          <p:cNvPr id="6" name="Bad Guy (Medieval Parody Version) - Bardcore Cover of Billie Eilish (mp3cut.net)">
            <a:hlinkClick r:id="" action="ppaction://media"/>
            <a:extLst>
              <a:ext uri="{FF2B5EF4-FFF2-40B4-BE49-F238E27FC236}">
                <a16:creationId xmlns:a16="http://schemas.microsoft.com/office/drawing/2014/main" id="{F59D2EF5-D9C4-0A84-5F00-2C844083C0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3293754"/>
            <a:ext cx="609600" cy="609600"/>
          </a:xfrm>
          <a:prstGeom prst="rect">
            <a:avLst/>
          </a:prstGeom>
        </p:spPr>
      </p:pic>
      <p:pic>
        <p:nvPicPr>
          <p:cNvPr id="7" name="Rolling Stones - Paint It Black (Medieval Instrumental Version) (mp3cut.net)(1)">
            <a:hlinkClick r:id="" action="ppaction://media"/>
            <a:extLst>
              <a:ext uri="{FF2B5EF4-FFF2-40B4-BE49-F238E27FC236}">
                <a16:creationId xmlns:a16="http://schemas.microsoft.com/office/drawing/2014/main" id="{EA9F2C6E-7CFA-16B3-6984-61E3CC3357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3941340"/>
            <a:ext cx="609600" cy="609600"/>
          </a:xfrm>
          <a:prstGeom prst="rect">
            <a:avLst/>
          </a:prstGeom>
        </p:spPr>
      </p:pic>
      <p:pic>
        <p:nvPicPr>
          <p:cNvPr id="8" name="In the End - Medieval Cover Bardcore (mp3cut.net)">
            <a:hlinkClick r:id="" action="ppaction://media"/>
            <a:extLst>
              <a:ext uri="{FF2B5EF4-FFF2-40B4-BE49-F238E27FC236}">
                <a16:creationId xmlns:a16="http://schemas.microsoft.com/office/drawing/2014/main" id="{1E88CC54-5B43-EC16-5B8F-EF0E08C494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4606089"/>
            <a:ext cx="609600" cy="609600"/>
          </a:xfrm>
          <a:prstGeom prst="rect">
            <a:avLst/>
          </a:prstGeom>
        </p:spPr>
      </p:pic>
      <p:pic>
        <p:nvPicPr>
          <p:cNvPr id="9" name="L'Amour Toujours (Medieval Style) (mp3cut.net)">
            <a:hlinkClick r:id="" action="ppaction://media"/>
            <a:extLst>
              <a:ext uri="{FF2B5EF4-FFF2-40B4-BE49-F238E27FC236}">
                <a16:creationId xmlns:a16="http://schemas.microsoft.com/office/drawing/2014/main" id="{FF6E2FA2-71FC-24BE-6677-78A610DFC8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5253675"/>
            <a:ext cx="609600" cy="609600"/>
          </a:xfrm>
          <a:prstGeom prst="rect">
            <a:avLst/>
          </a:prstGeom>
        </p:spPr>
      </p:pic>
      <p:sp>
        <p:nvSpPr>
          <p:cNvPr id="4" name="Akciógomb: Hang 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C4C9528-BF25-C0EA-B558-BAD8557E77AC}"/>
              </a:ext>
            </a:extLst>
          </p:cNvPr>
          <p:cNvSpPr/>
          <p:nvPr/>
        </p:nvSpPr>
        <p:spPr>
          <a:xfrm>
            <a:off x="1998210" y="261534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D92DBAB-0315-9293-075B-6E376DE349A6}"/>
              </a:ext>
            </a:extLst>
          </p:cNvPr>
          <p:cNvSpPr/>
          <p:nvPr/>
        </p:nvSpPr>
        <p:spPr>
          <a:xfrm>
            <a:off x="1988975" y="32694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295A36B-BA05-A6CA-4C4A-B729F19C283A}"/>
              </a:ext>
            </a:extLst>
          </p:cNvPr>
          <p:cNvSpPr/>
          <p:nvPr/>
        </p:nvSpPr>
        <p:spPr>
          <a:xfrm>
            <a:off x="1988976" y="3949920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CA9A56FB-B8D1-1085-BA22-0F6D8E231655}"/>
              </a:ext>
            </a:extLst>
          </p:cNvPr>
          <p:cNvSpPr/>
          <p:nvPr/>
        </p:nvSpPr>
        <p:spPr>
          <a:xfrm>
            <a:off x="1998210" y="462325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37BEDA4-D879-B006-FD0C-2F68DF9A743A}"/>
              </a:ext>
            </a:extLst>
          </p:cNvPr>
          <p:cNvSpPr/>
          <p:nvPr/>
        </p:nvSpPr>
        <p:spPr>
          <a:xfrm>
            <a:off x="1998210" y="5289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F360711-924D-B9D1-D4AF-8AAFDC6D4326}"/>
              </a:ext>
            </a:extLst>
          </p:cNvPr>
          <p:cNvSpPr/>
          <p:nvPr/>
        </p:nvSpPr>
        <p:spPr>
          <a:xfrm>
            <a:off x="1998210" y="260882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D3DA297C-5441-CBD4-0766-4BB28995E832}"/>
              </a:ext>
            </a:extLst>
          </p:cNvPr>
          <p:cNvSpPr/>
          <p:nvPr/>
        </p:nvSpPr>
        <p:spPr>
          <a:xfrm>
            <a:off x="1998210" y="260882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48D2F7F3-4834-F3DE-764D-858D9AC5EC34}"/>
              </a:ext>
            </a:extLst>
          </p:cNvPr>
          <p:cNvSpPr/>
          <p:nvPr/>
        </p:nvSpPr>
        <p:spPr>
          <a:xfrm>
            <a:off x="1988974" y="326886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6E41732-F00E-49BD-3100-96DDF7CF61E3}"/>
              </a:ext>
            </a:extLst>
          </p:cNvPr>
          <p:cNvSpPr/>
          <p:nvPr/>
        </p:nvSpPr>
        <p:spPr>
          <a:xfrm>
            <a:off x="1988973" y="326826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BC4A484-97C5-0118-644D-CBB8A3453813}"/>
              </a:ext>
            </a:extLst>
          </p:cNvPr>
          <p:cNvSpPr/>
          <p:nvPr/>
        </p:nvSpPr>
        <p:spPr>
          <a:xfrm>
            <a:off x="1978081" y="39501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D6CAFCC-F87C-460F-0C7B-86928772319D}"/>
              </a:ext>
            </a:extLst>
          </p:cNvPr>
          <p:cNvSpPr/>
          <p:nvPr/>
        </p:nvSpPr>
        <p:spPr>
          <a:xfrm>
            <a:off x="1978081" y="394727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A0573DD-B7F5-24B2-9FE7-44E4D643FDE9}"/>
              </a:ext>
            </a:extLst>
          </p:cNvPr>
          <p:cNvSpPr/>
          <p:nvPr/>
        </p:nvSpPr>
        <p:spPr>
          <a:xfrm>
            <a:off x="1998209" y="46304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C1EF916-9ADA-7D6E-921C-97766C4C37AC}"/>
              </a:ext>
            </a:extLst>
          </p:cNvPr>
          <p:cNvSpPr/>
          <p:nvPr/>
        </p:nvSpPr>
        <p:spPr>
          <a:xfrm>
            <a:off x="1998209" y="528929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89B7BD7-0736-F0A0-9326-9EFAC98ED5A0}"/>
              </a:ext>
            </a:extLst>
          </p:cNvPr>
          <p:cNvSpPr/>
          <p:nvPr/>
        </p:nvSpPr>
        <p:spPr>
          <a:xfrm>
            <a:off x="1998209" y="461419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D8A78A5-10C7-F79D-2295-18DD188D5BAA}"/>
              </a:ext>
            </a:extLst>
          </p:cNvPr>
          <p:cNvSpPr/>
          <p:nvPr/>
        </p:nvSpPr>
        <p:spPr>
          <a:xfrm>
            <a:off x="1988974" y="5273009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1020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4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88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C1A19-40BA-B8E2-63EC-DDE39B114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C66CD-207B-BFB6-FD05-1393D806F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Felvonás megoldásai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7217068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079D-C08C-11B7-5A28-CB3E3D1C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DEA6D8-B24A-8F7E-5C57-DF7BAD7D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9. Ki kölcsönözte a magyar hangját az alábbi karaktereknek?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5448A6-F061-F0DF-FAB3-5EC68C049AA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Piedone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Shrek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Süsü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A fiatal Vuk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John </a:t>
            </a:r>
            <a:r>
              <a:rPr lang="hu-HU" sz="3600" b="1" dirty="0" err="1">
                <a:solidFill>
                  <a:schemeClr val="tx1"/>
                </a:solidFill>
              </a:rPr>
              <a:t>McClane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39473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A9071-F04F-CF15-1759-87372202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F8B023-4FAD-BFAE-BC99-AA4175E8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41. </a:t>
            </a:r>
            <a:r>
              <a:rPr lang="hu-HU" sz="3600" b="1" dirty="0">
                <a:solidFill>
                  <a:schemeClr val="tx1"/>
                </a:solidFill>
              </a:rPr>
              <a:t>Valós vagy kitalált személy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BAD105-BEE3-B94C-E0E8-6CA8C34CE5E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Dobó István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Spartacus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Rómeó és Júlia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Sherlock Holmes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Toldi Miklós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FCC344-8D0F-5C3D-9488-0ECA8921411E}"/>
              </a:ext>
            </a:extLst>
          </p:cNvPr>
          <p:cNvSpPr txBox="1">
            <a:spLocks/>
          </p:cNvSpPr>
          <p:nvPr/>
        </p:nvSpPr>
        <p:spPr>
          <a:xfrm>
            <a:off x="6109283" y="2642535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Valós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27E2D5-FE65-3ABC-0704-FA4B14557F8F}"/>
              </a:ext>
            </a:extLst>
          </p:cNvPr>
          <p:cNvSpPr txBox="1">
            <a:spLocks/>
          </p:cNvSpPr>
          <p:nvPr/>
        </p:nvSpPr>
        <p:spPr>
          <a:xfrm>
            <a:off x="6109283" y="3356992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Valós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B936E5-1DD1-72CA-0746-42953606A0EC}"/>
              </a:ext>
            </a:extLst>
          </p:cNvPr>
          <p:cNvSpPr txBox="1">
            <a:spLocks/>
          </p:cNvSpPr>
          <p:nvPr/>
        </p:nvSpPr>
        <p:spPr>
          <a:xfrm>
            <a:off x="6109283" y="4007805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Kitalált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63E1292-2535-DDEA-1F53-BCE279E10022}"/>
              </a:ext>
            </a:extLst>
          </p:cNvPr>
          <p:cNvSpPr txBox="1">
            <a:spLocks/>
          </p:cNvSpPr>
          <p:nvPr/>
        </p:nvSpPr>
        <p:spPr>
          <a:xfrm>
            <a:off x="6109283" y="4658618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Kitalált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BFC10F-3F7D-2AC9-66DB-A688BC339301}"/>
              </a:ext>
            </a:extLst>
          </p:cNvPr>
          <p:cNvSpPr txBox="1">
            <a:spLocks/>
          </p:cNvSpPr>
          <p:nvPr/>
        </p:nvSpPr>
        <p:spPr>
          <a:xfrm>
            <a:off x="6109283" y="5309431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Valós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0225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BE217-B18E-4B3A-8B33-966D94DC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5361CA-D9FE-9906-9341-4A334D9368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03665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42. Melyik </a:t>
            </a:r>
            <a:r>
              <a:rPr lang="hu-HU" sz="3600" b="1" dirty="0">
                <a:solidFill>
                  <a:schemeClr val="tx1"/>
                </a:solidFill>
              </a:rPr>
              <a:t>országokban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vannak az alábbi épületek?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6" name="Kép 15" descr="A képen Ókori római építészet, Római templom, oszlop, Ókori történelem látható&#10;&#10;Automatikusan generált leírás">
            <a:extLst>
              <a:ext uri="{FF2B5EF4-FFF2-40B4-BE49-F238E27FC236}">
                <a16:creationId xmlns:a16="http://schemas.microsoft.com/office/drawing/2014/main" id="{9905B8CE-C761-BD70-F65D-5A3344D92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3" y="1203661"/>
            <a:ext cx="3203420" cy="3203420"/>
          </a:xfrm>
          <a:prstGeom prst="rect">
            <a:avLst/>
          </a:prstGeom>
        </p:spPr>
      </p:pic>
      <p:pic>
        <p:nvPicPr>
          <p:cNvPr id="20" name="Kép 19" descr="A képen művészet látható&#10;&#10;Automatikusan generált leírás alacsony megbízhatósággal">
            <a:extLst>
              <a:ext uri="{FF2B5EF4-FFF2-40B4-BE49-F238E27FC236}">
                <a16:creationId xmlns:a16="http://schemas.microsoft.com/office/drawing/2014/main" id="{CA362728-5EDC-3BEC-7561-C1E324B8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2265" y="0"/>
            <a:ext cx="5314684" cy="3852255"/>
          </a:xfrm>
          <a:prstGeom prst="rect">
            <a:avLst/>
          </a:prstGeom>
        </p:spPr>
      </p:pic>
      <p:pic>
        <p:nvPicPr>
          <p:cNvPr id="8" name="Kép 7" descr="A képen felhőkarcoló, torony, épület, kültéri látható&#10;&#10;Automatikusan generált leírás">
            <a:extLst>
              <a:ext uri="{FF2B5EF4-FFF2-40B4-BE49-F238E27FC236}">
                <a16:creationId xmlns:a16="http://schemas.microsoft.com/office/drawing/2014/main" id="{1BD31EBF-F71E-71E0-210F-2F3C9BBA5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21" y="2481923"/>
            <a:ext cx="3487417" cy="385225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914EF2C-8974-7C18-40BE-F43876475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6" y="3429000"/>
            <a:ext cx="5512340" cy="28509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E0A69FF-6DC1-BACD-97D8-DB1E095FC023}"/>
              </a:ext>
            </a:extLst>
          </p:cNvPr>
          <p:cNvSpPr txBox="1">
            <a:spLocks/>
          </p:cNvSpPr>
          <p:nvPr/>
        </p:nvSpPr>
        <p:spPr>
          <a:xfrm>
            <a:off x="848332" y="12780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59A39FA-2760-9450-469F-840B3D55425B}"/>
              </a:ext>
            </a:extLst>
          </p:cNvPr>
          <p:cNvSpPr txBox="1">
            <a:spLocks/>
          </p:cNvSpPr>
          <p:nvPr/>
        </p:nvSpPr>
        <p:spPr>
          <a:xfrm>
            <a:off x="8050253" y="9319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3FC299C-9632-F310-6DA5-2344E0BBBAFB}"/>
              </a:ext>
            </a:extLst>
          </p:cNvPr>
          <p:cNvSpPr txBox="1">
            <a:spLocks/>
          </p:cNvSpPr>
          <p:nvPr/>
        </p:nvSpPr>
        <p:spPr>
          <a:xfrm>
            <a:off x="1995645" y="38522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379E6DB-DCF3-8B41-C153-C239F5392B5B}"/>
              </a:ext>
            </a:extLst>
          </p:cNvPr>
          <p:cNvSpPr txBox="1">
            <a:spLocks/>
          </p:cNvSpPr>
          <p:nvPr/>
        </p:nvSpPr>
        <p:spPr>
          <a:xfrm>
            <a:off x="7234568" y="425592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40641-0205-4F48-841C-84E80709A4D2}"/>
              </a:ext>
            </a:extLst>
          </p:cNvPr>
          <p:cNvSpPr txBox="1">
            <a:spLocks/>
          </p:cNvSpPr>
          <p:nvPr/>
        </p:nvSpPr>
        <p:spPr>
          <a:xfrm>
            <a:off x="637576" y="2343660"/>
            <a:ext cx="3214596" cy="1295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Görögország (Parthenón)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9AD7794-88B8-F4CD-2D54-6248A6DB9E4E}"/>
              </a:ext>
            </a:extLst>
          </p:cNvPr>
          <p:cNvSpPr txBox="1">
            <a:spLocks/>
          </p:cNvSpPr>
          <p:nvPr/>
        </p:nvSpPr>
        <p:spPr>
          <a:xfrm>
            <a:off x="3878921" y="1670708"/>
            <a:ext cx="4753980" cy="12951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800" b="1" dirty="0">
                <a:solidFill>
                  <a:schemeClr val="bg1"/>
                </a:solidFill>
                <a:highlight>
                  <a:srgbClr val="008000"/>
                </a:highlight>
              </a:rPr>
              <a:t>Kína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 algn="ctr">
              <a:buNone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(Pekingi Nemzeti Stadion)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3A8C095-B3DB-9CDA-5050-0439ECF533A9}"/>
              </a:ext>
            </a:extLst>
          </p:cNvPr>
          <p:cNvSpPr txBox="1">
            <a:spLocks/>
          </p:cNvSpPr>
          <p:nvPr/>
        </p:nvSpPr>
        <p:spPr>
          <a:xfrm>
            <a:off x="1413027" y="4854457"/>
            <a:ext cx="3100528" cy="10891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Kambodzsa</a:t>
            </a:r>
          </a:p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(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Angkorvat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)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426DAD4-4F86-1B5C-AF50-D64640A64886}"/>
              </a:ext>
            </a:extLst>
          </p:cNvPr>
          <p:cNvSpPr txBox="1">
            <a:spLocks/>
          </p:cNvSpPr>
          <p:nvPr/>
        </p:nvSpPr>
        <p:spPr>
          <a:xfrm>
            <a:off x="5093594" y="4784209"/>
            <a:ext cx="3161763" cy="12933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Egyesült Arab Emírségek</a:t>
            </a:r>
          </a:p>
          <a:p>
            <a:pPr marL="0" indent="0" algn="ctr">
              <a:buNone/>
            </a:pPr>
            <a:r>
              <a:rPr lang="hu-HU" sz="3100" b="1" dirty="0">
                <a:solidFill>
                  <a:schemeClr val="bg1"/>
                </a:solidFill>
                <a:highlight>
                  <a:srgbClr val="008000"/>
                </a:highlight>
              </a:rPr>
              <a:t>(</a:t>
            </a:r>
            <a:r>
              <a:rPr lang="hu-HU" sz="31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Burdzs</a:t>
            </a:r>
            <a:r>
              <a:rPr lang="hu-HU" sz="31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1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al</a:t>
            </a:r>
            <a:r>
              <a:rPr lang="hu-HU" sz="3100" b="1" dirty="0">
                <a:solidFill>
                  <a:schemeClr val="bg1"/>
                </a:solidFill>
                <a:highlight>
                  <a:srgbClr val="008000"/>
                </a:highlight>
              </a:rPr>
              <a:t>-Arab)</a:t>
            </a:r>
          </a:p>
        </p:txBody>
      </p:sp>
    </p:spTree>
    <p:extLst>
      <p:ext uri="{BB962C8B-B14F-4D97-AF65-F5344CB8AC3E}">
        <p14:creationId xmlns:p14="http://schemas.microsoft.com/office/powerpoint/2010/main" val="3615636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513BD-6B7B-7B20-2002-133304431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A8D50-44FF-A2E0-FDCC-F88BBEFB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43. </a:t>
            </a:r>
            <a:r>
              <a:rPr lang="hu-HU" sz="3600" b="1" dirty="0">
                <a:solidFill>
                  <a:schemeClr val="tx1"/>
                </a:solidFill>
              </a:rPr>
              <a:t>Hány filmben szerepelt együtt Bud Spencer és Terence Hill?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41077F-5E2A-CA1E-AA6D-B02DDCD3262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18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32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8815EF-0B8B-D71F-A79A-A98510A9B5CA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18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59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06CD1-B570-6E8C-837E-FCC0A7B7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F7473-5062-18F4-F5CB-E7345658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44. A szárazjég kémiailag 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A6D0D5-BF2D-2D3A-E4AD-1ED344CEAA8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Desztillált vízből képződött jég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szén-dioxid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kén-dioxid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9341BB-A3AC-1AE5-329D-2C5E89E83AE9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Szilárd szén-dioxid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6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16063-F03E-CE7E-1A67-040FA5E3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273A79-8823-6878-FA9A-3B2A8550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45. Mi nincs az ír kávéban?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5A07F-1EE8-92F9-A41A-D1866B3B2BE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Cukor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Barnasör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Whisky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5D60C9-2173-E221-598E-8A4F1645495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Barnasör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01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D8BF0-27C3-53B4-03B9-544DCCBF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66A764-DBD3-CAFE-304F-39382C8D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46. Mit jelent a libidó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401CF-CF55-5C9C-B7B0-0F6CA1DF4B4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Gyermekjáték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Nemi vágy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Könyvtár idegenszóval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02921E-4576-EA35-C94F-CCC30C7FE25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Nemi vágy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66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508ED-18EB-98E3-7FBF-0B845D09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9E2E16-ECDA-065E-9FC7-0CB47160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69" y="915337"/>
            <a:ext cx="7624293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47. Kik töltik be jelenleg az alábbi pozíciókat a magyar kormányban?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914A2F-8905-B9EC-81D9-DAEDE33A701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Belügyminiszter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Pénzügyminiszter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Nemzetgazdasági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Építési és közlekedési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Külügyminiszter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5BC351F-B777-C61B-2BDD-F842BEC52DFF}"/>
              </a:ext>
            </a:extLst>
          </p:cNvPr>
          <p:cNvSpPr txBox="1">
            <a:spLocks/>
          </p:cNvSpPr>
          <p:nvPr/>
        </p:nvSpPr>
        <p:spPr>
          <a:xfrm>
            <a:off x="5975798" y="264253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Pintér Sándor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B06A22-C46B-1BAA-1F6B-52C6F090DC39}"/>
              </a:ext>
            </a:extLst>
          </p:cNvPr>
          <p:cNvSpPr txBox="1">
            <a:spLocks/>
          </p:cNvSpPr>
          <p:nvPr/>
        </p:nvSpPr>
        <p:spPr>
          <a:xfrm>
            <a:off x="5975798" y="334872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Varga Mihály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71AB45-DBD1-C185-E10E-A8152CAC968A}"/>
              </a:ext>
            </a:extLst>
          </p:cNvPr>
          <p:cNvSpPr txBox="1">
            <a:spLocks/>
          </p:cNvSpPr>
          <p:nvPr/>
        </p:nvSpPr>
        <p:spPr>
          <a:xfrm>
            <a:off x="6083122" y="4011938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Nagy Márton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5C6CA44-564D-752A-D707-C3B4D5B8D204}"/>
              </a:ext>
            </a:extLst>
          </p:cNvPr>
          <p:cNvSpPr txBox="1">
            <a:spLocks/>
          </p:cNvSpPr>
          <p:nvPr/>
        </p:nvSpPr>
        <p:spPr>
          <a:xfrm>
            <a:off x="6412965" y="4675150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Lázár János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12A287C-8DF9-9C69-4557-3F498B1A30CE}"/>
              </a:ext>
            </a:extLst>
          </p:cNvPr>
          <p:cNvSpPr txBox="1">
            <a:spLocks/>
          </p:cNvSpPr>
          <p:nvPr/>
        </p:nvSpPr>
        <p:spPr>
          <a:xfrm>
            <a:off x="5975798" y="5338362"/>
            <a:ext cx="2946401" cy="8692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Szijjártó Péter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427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EBF9-89D8-E194-A78B-87C9B894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8BE099-F6DB-6B4A-56D8-0C81AF4F59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84332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48. Milyen hangszer van a képen?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1" name="Kép 10" descr="A képen zene, hangszer, szitár, húros hangszer látható&#10;&#10;Automatikusan generált leírás">
            <a:extLst>
              <a:ext uri="{FF2B5EF4-FFF2-40B4-BE49-F238E27FC236}">
                <a16:creationId xmlns:a16="http://schemas.microsoft.com/office/drawing/2014/main" id="{B0FED45C-26D3-AC8D-F4F4-23475864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" y="4339940"/>
            <a:ext cx="3417719" cy="1921529"/>
          </a:xfrm>
          <a:prstGeom prst="rect">
            <a:avLst/>
          </a:prstGeom>
        </p:spPr>
      </p:pic>
      <p:pic>
        <p:nvPicPr>
          <p:cNvPr id="13" name="Kép 12" descr="A képen zene, síp látható&#10;&#10;Automatikusan generált leírás">
            <a:extLst>
              <a:ext uri="{FF2B5EF4-FFF2-40B4-BE49-F238E27FC236}">
                <a16:creationId xmlns:a16="http://schemas.microsoft.com/office/drawing/2014/main" id="{A928EEF1-1392-C39A-BD30-E01F3C620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9806" y="892907"/>
            <a:ext cx="2500793" cy="250079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55430CE-1B2F-C47F-D7A2-3E97F20CF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8509" y="4267943"/>
            <a:ext cx="4456276" cy="2366283"/>
          </a:xfrm>
          <a:prstGeom prst="rect">
            <a:avLst/>
          </a:prstGeom>
        </p:spPr>
      </p:pic>
      <p:pic>
        <p:nvPicPr>
          <p:cNvPr id="12" name="Kép 11" descr="A képen zene, hangszer, marimba, xilofon látható&#10;&#10;Automatikusan generált leírás">
            <a:extLst>
              <a:ext uri="{FF2B5EF4-FFF2-40B4-BE49-F238E27FC236}">
                <a16:creationId xmlns:a16="http://schemas.microsoft.com/office/drawing/2014/main" id="{803FEA90-324E-1B5A-B36E-8CCCE2DF0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767" y="1173462"/>
            <a:ext cx="2972436" cy="2191202"/>
          </a:xfrm>
          <a:prstGeom prst="rect">
            <a:avLst/>
          </a:prstGeom>
        </p:spPr>
      </p:pic>
      <p:pic>
        <p:nvPicPr>
          <p:cNvPr id="17" name="Kép 16" descr="A képen zene, hárfa, hangszer, Kelta hárfa látható&#10;&#10;Automatikusan generált leírás">
            <a:extLst>
              <a:ext uri="{FF2B5EF4-FFF2-40B4-BE49-F238E27FC236}">
                <a16:creationId xmlns:a16="http://schemas.microsoft.com/office/drawing/2014/main" id="{1DFB9775-B3D0-9208-5BAB-835519A0F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74" y="1387669"/>
            <a:ext cx="2341469" cy="3728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5C4343-8CCC-3F2E-D4D5-377E923E3C0E}"/>
              </a:ext>
            </a:extLst>
          </p:cNvPr>
          <p:cNvSpPr txBox="1">
            <a:spLocks/>
          </p:cNvSpPr>
          <p:nvPr/>
        </p:nvSpPr>
        <p:spPr>
          <a:xfrm>
            <a:off x="848332" y="97240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3E6504-2141-ECB0-AC6A-B3B9938A6D44}"/>
              </a:ext>
            </a:extLst>
          </p:cNvPr>
          <p:cNvSpPr txBox="1">
            <a:spLocks/>
          </p:cNvSpPr>
          <p:nvPr/>
        </p:nvSpPr>
        <p:spPr>
          <a:xfrm>
            <a:off x="4607087" y="110844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72EE356-CE2E-5FE3-4966-3CD01592A427}"/>
              </a:ext>
            </a:extLst>
          </p:cNvPr>
          <p:cNvSpPr txBox="1">
            <a:spLocks/>
          </p:cNvSpPr>
          <p:nvPr/>
        </p:nvSpPr>
        <p:spPr>
          <a:xfrm>
            <a:off x="6817893" y="24322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C2FBD19-D6B2-40ED-3644-6F38F58E777B}"/>
              </a:ext>
            </a:extLst>
          </p:cNvPr>
          <p:cNvSpPr txBox="1">
            <a:spLocks/>
          </p:cNvSpPr>
          <p:nvPr/>
        </p:nvSpPr>
        <p:spPr>
          <a:xfrm>
            <a:off x="1311632" y="442391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C31B3E6-A055-7B8F-14BE-FD0E6EC10696}"/>
              </a:ext>
            </a:extLst>
          </p:cNvPr>
          <p:cNvSpPr txBox="1">
            <a:spLocks/>
          </p:cNvSpPr>
          <p:nvPr/>
        </p:nvSpPr>
        <p:spPr>
          <a:xfrm>
            <a:off x="6934512" y="409223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30C312D-1B19-DDBF-E0DC-6F0CE5AC2741}"/>
              </a:ext>
            </a:extLst>
          </p:cNvPr>
          <p:cNvSpPr txBox="1">
            <a:spLocks/>
          </p:cNvSpPr>
          <p:nvPr/>
        </p:nvSpPr>
        <p:spPr>
          <a:xfrm>
            <a:off x="944570" y="158664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Marimba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4444A52-4FBF-01A8-DC85-6B2A460F9AF0}"/>
              </a:ext>
            </a:extLst>
          </p:cNvPr>
          <p:cNvSpPr txBox="1">
            <a:spLocks/>
          </p:cNvSpPr>
          <p:nvPr/>
        </p:nvSpPr>
        <p:spPr>
          <a:xfrm>
            <a:off x="3791479" y="2732080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Líra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AE8D0DED-4FC3-E381-A25E-DCED92C0540F}"/>
              </a:ext>
            </a:extLst>
          </p:cNvPr>
          <p:cNvSpPr txBox="1">
            <a:spLocks/>
          </p:cNvSpPr>
          <p:nvPr/>
        </p:nvSpPr>
        <p:spPr>
          <a:xfrm>
            <a:off x="6427703" y="1669393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Pánsíp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F6E87792-29ED-9CE3-5163-F5B9EB555B2D}"/>
              </a:ext>
            </a:extLst>
          </p:cNvPr>
          <p:cNvSpPr txBox="1">
            <a:spLocks/>
          </p:cNvSpPr>
          <p:nvPr/>
        </p:nvSpPr>
        <p:spPr>
          <a:xfrm>
            <a:off x="1496405" y="4704337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Szitár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A10B3B51-40AA-9233-AE79-CF038EA16E63}"/>
              </a:ext>
            </a:extLst>
          </p:cNvPr>
          <p:cNvSpPr txBox="1">
            <a:spLocks/>
          </p:cNvSpPr>
          <p:nvPr/>
        </p:nvSpPr>
        <p:spPr>
          <a:xfrm>
            <a:off x="5653064" y="476621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Citera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5450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D624-DA5F-5F2C-144C-3E3CD43D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FB92F-805A-BD9F-6E0E-91C8FA45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49. Mi az S.O.S. morzekódja?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8BCD8B-F05E-344A-7CB1-426E12C4CA2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∙∙∙−−−∙∙∙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−−−∙∙∙−−−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∙∙−−∙∙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E361ED-337F-2DA0-48AE-C4A96BEFF336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∙∙∙−−−∙∙∙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87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2DB5-861B-9E5E-BEB5-11044A57A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6573D-7711-4939-8F51-411B31D785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3926" y="186286"/>
            <a:ext cx="7579217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50. </a:t>
            </a:r>
            <a:r>
              <a:rPr lang="hu-HU" sz="3600" b="1" dirty="0">
                <a:solidFill>
                  <a:schemeClr val="tx1"/>
                </a:solidFill>
              </a:rPr>
              <a:t>Felismered a gyógynövényeket?</a:t>
            </a:r>
          </a:p>
        </p:txBody>
      </p:sp>
      <p:pic>
        <p:nvPicPr>
          <p:cNvPr id="7" name="Kép 6" descr="A képen növény, virág, körömvirág, szirom látható&#10;&#10;Automatikusan generált leírás">
            <a:extLst>
              <a:ext uri="{FF2B5EF4-FFF2-40B4-BE49-F238E27FC236}">
                <a16:creationId xmlns:a16="http://schemas.microsoft.com/office/drawing/2014/main" id="{AF196CD7-781F-0B84-BBE6-6F3C0F4B6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2" y="3103808"/>
            <a:ext cx="2127095" cy="3177348"/>
          </a:xfrm>
          <a:prstGeom prst="rect">
            <a:avLst/>
          </a:prstGeom>
        </p:spPr>
      </p:pic>
      <p:pic>
        <p:nvPicPr>
          <p:cNvPr id="17" name="Kép 16" descr="A képen növény, zöld látható&#10;&#10;Automatikusan generált leírás">
            <a:extLst>
              <a:ext uri="{FF2B5EF4-FFF2-40B4-BE49-F238E27FC236}">
                <a16:creationId xmlns:a16="http://schemas.microsoft.com/office/drawing/2014/main" id="{69CE41BD-C116-333A-6BD1-28C151337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38" y="576844"/>
            <a:ext cx="3324015" cy="3324015"/>
          </a:xfrm>
          <a:prstGeom prst="rect">
            <a:avLst/>
          </a:prstGeom>
        </p:spPr>
      </p:pic>
      <p:pic>
        <p:nvPicPr>
          <p:cNvPr id="8" name="Kép 7" descr="A képen gyümölcs, narancs, Természetes élelmiszerek, narancsok látható&#10;&#10;Automatikusan generált leírás">
            <a:extLst>
              <a:ext uri="{FF2B5EF4-FFF2-40B4-BE49-F238E27FC236}">
                <a16:creationId xmlns:a16="http://schemas.microsoft.com/office/drawing/2014/main" id="{8406955D-7E7E-662D-0FC6-E37944FC7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49" y="1295571"/>
            <a:ext cx="3799268" cy="2807680"/>
          </a:xfrm>
          <a:prstGeom prst="rect">
            <a:avLst/>
          </a:prstGeom>
        </p:spPr>
      </p:pic>
      <p:pic>
        <p:nvPicPr>
          <p:cNvPr id="19" name="Kép 18" descr="A képen levendula, lila, növény, virág látható&#10;&#10;Automatikusan generált leírás">
            <a:extLst>
              <a:ext uri="{FF2B5EF4-FFF2-40B4-BE49-F238E27FC236}">
                <a16:creationId xmlns:a16="http://schemas.microsoft.com/office/drawing/2014/main" id="{B7DC5B9B-4018-555E-BE58-781B1DCF8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27" y="3296992"/>
            <a:ext cx="4601786" cy="3100151"/>
          </a:xfrm>
          <a:prstGeom prst="rect">
            <a:avLst/>
          </a:prstGeom>
        </p:spPr>
      </p:pic>
      <p:pic>
        <p:nvPicPr>
          <p:cNvPr id="21" name="Kép 20" descr="A képen növény, virág, réti margitvirág, szirom látható&#10;&#10;Automatikusan generált leírás">
            <a:extLst>
              <a:ext uri="{FF2B5EF4-FFF2-40B4-BE49-F238E27FC236}">
                <a16:creationId xmlns:a16="http://schemas.microsoft.com/office/drawing/2014/main" id="{2C050B7A-853F-8054-92B2-4A7D4A77E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5" y="3846043"/>
            <a:ext cx="3896181" cy="24351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EFB80B9-5CE6-158E-0435-137C22E50D36}"/>
              </a:ext>
            </a:extLst>
          </p:cNvPr>
          <p:cNvSpPr txBox="1">
            <a:spLocks/>
          </p:cNvSpPr>
          <p:nvPr/>
        </p:nvSpPr>
        <p:spPr>
          <a:xfrm>
            <a:off x="1706842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7CFDE1F-ECC2-A8D1-C7AF-A25C4E0AC7F3}"/>
              </a:ext>
            </a:extLst>
          </p:cNvPr>
          <p:cNvSpPr txBox="1">
            <a:spLocks/>
          </p:cNvSpPr>
          <p:nvPr/>
        </p:nvSpPr>
        <p:spPr>
          <a:xfrm>
            <a:off x="7289765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A6E9073-5520-59BB-9EC4-8CE3D218CCAC}"/>
              </a:ext>
            </a:extLst>
          </p:cNvPr>
          <p:cNvSpPr txBox="1">
            <a:spLocks/>
          </p:cNvSpPr>
          <p:nvPr/>
        </p:nvSpPr>
        <p:spPr>
          <a:xfrm>
            <a:off x="734487" y="32969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1D0527A-8C63-96A6-6CD1-60D11A0F4872}"/>
              </a:ext>
            </a:extLst>
          </p:cNvPr>
          <p:cNvSpPr txBox="1">
            <a:spLocks/>
          </p:cNvSpPr>
          <p:nvPr/>
        </p:nvSpPr>
        <p:spPr>
          <a:xfrm>
            <a:off x="4394219" y="287905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3D8534C-67AB-A461-BE55-E147517AE506}"/>
              </a:ext>
            </a:extLst>
          </p:cNvPr>
          <p:cNvSpPr txBox="1">
            <a:spLocks/>
          </p:cNvSpPr>
          <p:nvPr/>
        </p:nvSpPr>
        <p:spPr>
          <a:xfrm>
            <a:off x="6850560" y="368711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ED3F06-3F9A-83C6-3585-4E68BE8244B9}"/>
              </a:ext>
            </a:extLst>
          </p:cNvPr>
          <p:cNvSpPr txBox="1">
            <a:spLocks/>
          </p:cNvSpPr>
          <p:nvPr/>
        </p:nvSpPr>
        <p:spPr>
          <a:xfrm>
            <a:off x="1382560" y="2238851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Aloe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Vera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5B0D3B8-7AF9-ECD9-90BE-21AA54DA28A1}"/>
              </a:ext>
            </a:extLst>
          </p:cNvPr>
          <p:cNvSpPr txBox="1">
            <a:spLocks/>
          </p:cNvSpPr>
          <p:nvPr/>
        </p:nvSpPr>
        <p:spPr>
          <a:xfrm>
            <a:off x="4486821" y="153236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Homoktövis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9BD9A4D-1EE0-8813-0FB1-8C4CEA746328}"/>
              </a:ext>
            </a:extLst>
          </p:cNvPr>
          <p:cNvSpPr txBox="1">
            <a:spLocks/>
          </p:cNvSpPr>
          <p:nvPr/>
        </p:nvSpPr>
        <p:spPr>
          <a:xfrm>
            <a:off x="749430" y="4103251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Levendula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CDCB92D-AB52-35BD-D7A0-23CC38D2B5FA}"/>
              </a:ext>
            </a:extLst>
          </p:cNvPr>
          <p:cNvSpPr txBox="1">
            <a:spLocks/>
          </p:cNvSpPr>
          <p:nvPr/>
        </p:nvSpPr>
        <p:spPr>
          <a:xfrm>
            <a:off x="3257333" y="387033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Körömvirág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041AEE5-1A80-D599-AC43-0050BABADD2E}"/>
              </a:ext>
            </a:extLst>
          </p:cNvPr>
          <p:cNvSpPr txBox="1">
            <a:spLocks/>
          </p:cNvSpPr>
          <p:nvPr/>
        </p:nvSpPr>
        <p:spPr>
          <a:xfrm>
            <a:off x="5569112" y="4798244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Kamilla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69097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A10E1-46CB-FE96-93BC-A62FAEB02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acock Call PEACOCK Sounds- and Pictures for learning (mp3cut (mp3cut.net)(1)">
            <a:hlinkClick r:id="" action="ppaction://media"/>
            <a:extLst>
              <a:ext uri="{FF2B5EF4-FFF2-40B4-BE49-F238E27FC236}">
                <a16:creationId xmlns:a16="http://schemas.microsoft.com/office/drawing/2014/main" id="{5D5E8FAA-4C1E-C481-A646-53FA96421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3784" y="2582990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26F7BAE-5FFB-C876-3F57-4FEDD9D5A2B9}"/>
              </a:ext>
            </a:extLst>
          </p:cNvPr>
          <p:cNvSpPr/>
          <p:nvPr/>
        </p:nvSpPr>
        <p:spPr>
          <a:xfrm>
            <a:off x="2021137" y="2554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AED21-91B4-8FCB-D9A5-5B2E9C216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10. Felismered a madarat a hangja alapján?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BAF6E-D741-FD61-2497-C97B6579B84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facan">
            <a:hlinkClick r:id="" action="ppaction://media"/>
            <a:extLst>
              <a:ext uri="{FF2B5EF4-FFF2-40B4-BE49-F238E27FC236}">
                <a16:creationId xmlns:a16="http://schemas.microsoft.com/office/drawing/2014/main" id="{20CAD05F-3C9F-852D-1E61-A8335DBAA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971990"/>
            <a:ext cx="609600" cy="609600"/>
          </a:xfrm>
          <a:prstGeom prst="rect">
            <a:avLst/>
          </a:prstGeom>
        </p:spPr>
      </p:pic>
      <p:pic>
        <p:nvPicPr>
          <p:cNvPr id="6" name="Guinea Fowl Sound the Alarm (mp3cut.net)">
            <a:hlinkClick r:id="" action="ppaction://media"/>
            <a:extLst>
              <a:ext uri="{FF2B5EF4-FFF2-40B4-BE49-F238E27FC236}">
                <a16:creationId xmlns:a16="http://schemas.microsoft.com/office/drawing/2014/main" id="{254223E6-E4C2-5E02-CF8E-5BCEA60825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5333063"/>
            <a:ext cx="609600" cy="609600"/>
          </a:xfrm>
          <a:prstGeom prst="rect">
            <a:avLst/>
          </a:prstGeom>
        </p:spPr>
      </p:pic>
      <p:pic>
        <p:nvPicPr>
          <p:cNvPr id="7" name="vetési varjú (mp3cut.net)">
            <a:hlinkClick r:id="" action="ppaction://media"/>
            <a:extLst>
              <a:ext uri="{FF2B5EF4-FFF2-40B4-BE49-F238E27FC236}">
                <a16:creationId xmlns:a16="http://schemas.microsoft.com/office/drawing/2014/main" id="{584ACEB2-5D25-7C92-5047-78E05854B7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312711"/>
            <a:ext cx="609600" cy="609600"/>
          </a:xfrm>
          <a:prstGeom prst="rect">
            <a:avLst/>
          </a:prstGeom>
        </p:spPr>
      </p:pic>
      <p:pic>
        <p:nvPicPr>
          <p:cNvPr id="8" name="SEAGULL [Sound Effect] (mp3cut.net)">
            <a:hlinkClick r:id="" action="ppaction://media"/>
            <a:extLst>
              <a:ext uri="{FF2B5EF4-FFF2-40B4-BE49-F238E27FC236}">
                <a16:creationId xmlns:a16="http://schemas.microsoft.com/office/drawing/2014/main" id="{3909929F-5AC9-C7A0-C54E-6FC5715CB4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4631269"/>
            <a:ext cx="609600" cy="609600"/>
          </a:xfrm>
          <a:prstGeom prst="rect">
            <a:avLst/>
          </a:prstGeom>
        </p:spPr>
      </p:pic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B485672-6D0F-FF72-618E-46591107831B}"/>
              </a:ext>
            </a:extLst>
          </p:cNvPr>
          <p:cNvSpPr/>
          <p:nvPr/>
        </p:nvSpPr>
        <p:spPr>
          <a:xfrm>
            <a:off x="2012537" y="2544537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AEB156D-B980-1E0B-6CA7-A0613588945D}"/>
              </a:ext>
            </a:extLst>
          </p:cNvPr>
          <p:cNvSpPr/>
          <p:nvPr/>
        </p:nvSpPr>
        <p:spPr>
          <a:xfrm>
            <a:off x="2023290" y="327828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6E6E1A83-F140-C13C-B353-BC17AB424744}"/>
              </a:ext>
            </a:extLst>
          </p:cNvPr>
          <p:cNvSpPr/>
          <p:nvPr/>
        </p:nvSpPr>
        <p:spPr>
          <a:xfrm>
            <a:off x="2023290" y="396810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7B7A8F2-F20B-6FDA-74EF-EE668C39FCE0}"/>
              </a:ext>
            </a:extLst>
          </p:cNvPr>
          <p:cNvSpPr/>
          <p:nvPr/>
        </p:nvSpPr>
        <p:spPr>
          <a:xfrm>
            <a:off x="2023290" y="466990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C80CD43-A589-E63C-3D7A-CF26C6C6DEAF}"/>
              </a:ext>
            </a:extLst>
          </p:cNvPr>
          <p:cNvSpPr/>
          <p:nvPr/>
        </p:nvSpPr>
        <p:spPr>
          <a:xfrm>
            <a:off x="2023289" y="533745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6224D68-03FB-9E5A-597B-AC269E28C55B}"/>
              </a:ext>
            </a:extLst>
          </p:cNvPr>
          <p:cNvSpPr/>
          <p:nvPr/>
        </p:nvSpPr>
        <p:spPr>
          <a:xfrm>
            <a:off x="2021136" y="25485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1E3FE2C-B2D5-7A49-FE54-A1EA079EBCD1}"/>
              </a:ext>
            </a:extLst>
          </p:cNvPr>
          <p:cNvSpPr/>
          <p:nvPr/>
        </p:nvSpPr>
        <p:spPr>
          <a:xfrm>
            <a:off x="2022753" y="327388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A7441B4-5227-09EC-6DE4-A3F4E9A50755}"/>
              </a:ext>
            </a:extLst>
          </p:cNvPr>
          <p:cNvSpPr/>
          <p:nvPr/>
        </p:nvSpPr>
        <p:spPr>
          <a:xfrm>
            <a:off x="2022753" y="328216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F65DA45-417F-CE05-004C-D2B2AFF7AF46}"/>
              </a:ext>
            </a:extLst>
          </p:cNvPr>
          <p:cNvSpPr/>
          <p:nvPr/>
        </p:nvSpPr>
        <p:spPr>
          <a:xfrm>
            <a:off x="2022753" y="396810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EA1022D-6886-E25F-910C-A528A312CBD3}"/>
              </a:ext>
            </a:extLst>
          </p:cNvPr>
          <p:cNvSpPr/>
          <p:nvPr/>
        </p:nvSpPr>
        <p:spPr>
          <a:xfrm>
            <a:off x="2022215" y="3963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C70093E-E734-1878-AFF3-78DFCFBEF6A2}"/>
              </a:ext>
            </a:extLst>
          </p:cNvPr>
          <p:cNvSpPr/>
          <p:nvPr/>
        </p:nvSpPr>
        <p:spPr>
          <a:xfrm>
            <a:off x="2022214" y="4664991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49C2980-6191-8985-B9C2-ED6C13E354B6}"/>
              </a:ext>
            </a:extLst>
          </p:cNvPr>
          <p:cNvSpPr/>
          <p:nvPr/>
        </p:nvSpPr>
        <p:spPr>
          <a:xfrm>
            <a:off x="2022214" y="53418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E10593A-5DBA-6B4B-0E0E-3855CEEDD0F0}"/>
              </a:ext>
            </a:extLst>
          </p:cNvPr>
          <p:cNvSpPr/>
          <p:nvPr/>
        </p:nvSpPr>
        <p:spPr>
          <a:xfrm>
            <a:off x="2022214" y="534990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DB0CCAB-55D3-55C0-0255-123102E6B447}"/>
              </a:ext>
            </a:extLst>
          </p:cNvPr>
          <p:cNvSpPr/>
          <p:nvPr/>
        </p:nvSpPr>
        <p:spPr>
          <a:xfrm>
            <a:off x="2021137" y="466887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913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23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34DB7-7F39-A067-9FCF-427B91D0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932208-FE70-6C26-EBB9-26EE7014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95" y="915337"/>
            <a:ext cx="764361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51. Milyen messze volt a villám, ha a villám észlelése és a mennydörgés között 10 másodperc telt el?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A9923-9E71-9A90-CE70-7E4D4BE2FC2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800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3500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12 400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0A0DAE-E0A9-31DD-314D-E8D8B0D651C4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 kb. 3500 méterre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88CFC9-B5FC-8E37-8671-C57C18887FF1}"/>
              </a:ext>
            </a:extLst>
          </p:cNvPr>
          <p:cNvSpPr txBox="1">
            <a:spLocks/>
          </p:cNvSpPr>
          <p:nvPr/>
        </p:nvSpPr>
        <p:spPr>
          <a:xfrm>
            <a:off x="5565105" y="2820708"/>
            <a:ext cx="2902754" cy="220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hang 30 fokos levegőben kb. 350 métert tesz meg másodpercenként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0209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E18C-E6AE-B70D-8BAF-51130A01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9A697A-2C4F-5CA1-31A8-336C93DF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52. Melyik csillagkép</a:t>
            </a:r>
            <a:r>
              <a:rPr lang="hu-HU" sz="3600" b="1" dirty="0">
                <a:solidFill>
                  <a:schemeClr val="tx1"/>
                </a:solidFill>
              </a:rPr>
              <a:t> látható az ábrán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7" name="Kép 6" descr="A képen csillag, sor, lámpa, csillagászat látható&#10;&#10;Automatikusan generált leírás">
            <a:extLst>
              <a:ext uri="{FF2B5EF4-FFF2-40B4-BE49-F238E27FC236}">
                <a16:creationId xmlns:a16="http://schemas.microsoft.com/office/drawing/2014/main" id="{9F1DC928-EF5E-BD21-7FB1-590731610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14" y="2685596"/>
            <a:ext cx="3342741" cy="2543780"/>
          </a:xfrm>
          <a:prstGeom prst="rect">
            <a:avLst/>
          </a:prstGeom>
        </p:spPr>
      </p:pic>
      <p:pic>
        <p:nvPicPr>
          <p:cNvPr id="17" name="Kép 16" descr="A képen lámpa, éjszaka, csillag látható&#10;&#10;Automatikusan generált leírás közepes megbízhatósággal">
            <a:extLst>
              <a:ext uri="{FF2B5EF4-FFF2-40B4-BE49-F238E27FC236}">
                <a16:creationId xmlns:a16="http://schemas.microsoft.com/office/drawing/2014/main" id="{A86B1A7A-E706-2BAA-2316-582F37A3B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818">
            <a:off x="3703403" y="3951680"/>
            <a:ext cx="2149573" cy="2181184"/>
          </a:xfrm>
          <a:prstGeom prst="rect">
            <a:avLst/>
          </a:prstGeom>
        </p:spPr>
      </p:pic>
      <p:pic>
        <p:nvPicPr>
          <p:cNvPr id="19" name="Kép 1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0AAE51E7-F4AC-AFA8-8AA6-D61BDFBD4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0" y="2568298"/>
            <a:ext cx="3075137" cy="30751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474207-4FFA-7202-4DF8-BD19B2EE0AC0}"/>
              </a:ext>
            </a:extLst>
          </p:cNvPr>
          <p:cNvSpPr txBox="1">
            <a:spLocks/>
          </p:cNvSpPr>
          <p:nvPr/>
        </p:nvSpPr>
        <p:spPr>
          <a:xfrm>
            <a:off x="1474862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2460B5-DD1B-6809-D3A6-AB22BE45C1C8}"/>
              </a:ext>
            </a:extLst>
          </p:cNvPr>
          <p:cNvSpPr txBox="1">
            <a:spLocks/>
          </p:cNvSpPr>
          <p:nvPr/>
        </p:nvSpPr>
        <p:spPr>
          <a:xfrm>
            <a:off x="6372013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A9018E-8825-FA0D-BD7B-5C26873CB389}"/>
              </a:ext>
            </a:extLst>
          </p:cNvPr>
          <p:cNvSpPr txBox="1">
            <a:spLocks/>
          </p:cNvSpPr>
          <p:nvPr/>
        </p:nvSpPr>
        <p:spPr>
          <a:xfrm>
            <a:off x="4276934" y="435008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A5BD387-3669-0646-7B14-E5755E600EA7}"/>
              </a:ext>
            </a:extLst>
          </p:cNvPr>
          <p:cNvSpPr txBox="1">
            <a:spLocks/>
          </p:cNvSpPr>
          <p:nvPr/>
        </p:nvSpPr>
        <p:spPr>
          <a:xfrm>
            <a:off x="474880" y="429208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Orion, a vadász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750760A-F4F8-FD43-3AA1-1B39540ADE9A}"/>
              </a:ext>
            </a:extLst>
          </p:cNvPr>
          <p:cNvSpPr txBox="1">
            <a:spLocks/>
          </p:cNvSpPr>
          <p:nvPr/>
        </p:nvSpPr>
        <p:spPr>
          <a:xfrm>
            <a:off x="5616761" y="3563619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Göncölszekér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6883D39-3FAC-F2A4-2594-A9DFFE46275E}"/>
              </a:ext>
            </a:extLst>
          </p:cNvPr>
          <p:cNvSpPr txBox="1">
            <a:spLocks/>
          </p:cNvSpPr>
          <p:nvPr/>
        </p:nvSpPr>
        <p:spPr>
          <a:xfrm>
            <a:off x="3438300" y="4979738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Skorpió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56061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BB74-3DA4-611D-0931-5A71CD705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32EBEA-14B2-BB41-9FA2-AD1D9AD5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53. Melyik sportág szerepelt idén először az olimpián?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6E020-E395-CB22-6639-37178FBEC35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Breaktánc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Gördeszkázás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Sportmászás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Hullámlovaglás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Golf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046FE31-06A7-BACB-282F-670049879204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Breaktánc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82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1C2BE-AD8D-016F-8F2D-D18657FFF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4B96F-C2C5-1902-1094-B2F43F6A6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5735" y="159130"/>
            <a:ext cx="739253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54. Felismered az országot?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térkép, természet látható&#10;&#10;Automatikusan generált leírás">
            <a:extLst>
              <a:ext uri="{FF2B5EF4-FFF2-40B4-BE49-F238E27FC236}">
                <a16:creationId xmlns:a16="http://schemas.microsoft.com/office/drawing/2014/main" id="{CD7021AE-B3F2-6E20-869E-A05DC58A9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5" y="3830176"/>
            <a:ext cx="3368170" cy="2673485"/>
          </a:xfrm>
          <a:prstGeom prst="rect">
            <a:avLst/>
          </a:prstGeom>
        </p:spPr>
      </p:pic>
      <p:pic>
        <p:nvPicPr>
          <p:cNvPr id="6" name="Kép 5" descr="A képen térkép látható&#10;&#10;Automatikusan generált leírás">
            <a:extLst>
              <a:ext uri="{FF2B5EF4-FFF2-40B4-BE49-F238E27FC236}">
                <a16:creationId xmlns:a16="http://schemas.microsoft.com/office/drawing/2014/main" id="{A5A5B458-DD6C-CBC7-5D06-C729E08E2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1" y="3064567"/>
            <a:ext cx="2964954" cy="3350013"/>
          </a:xfrm>
          <a:prstGeom prst="rect">
            <a:avLst/>
          </a:prstGeom>
        </p:spPr>
      </p:pic>
      <p:pic>
        <p:nvPicPr>
          <p:cNvPr id="9" name="Kép 8" descr="A képen sziluett látható&#10;&#10;Automatikusan generált leírás">
            <a:extLst>
              <a:ext uri="{FF2B5EF4-FFF2-40B4-BE49-F238E27FC236}">
                <a16:creationId xmlns:a16="http://schemas.microsoft.com/office/drawing/2014/main" id="{0F70E033-D292-202C-E525-1F383E872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92" y="638136"/>
            <a:ext cx="4271374" cy="251461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849ED78-6F24-0EAA-4ECE-C5135D6C4C9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20" y="3027824"/>
            <a:ext cx="2869660" cy="2869660"/>
          </a:xfrm>
          <a:prstGeom prst="rect">
            <a:avLst/>
          </a:prstGeom>
        </p:spPr>
      </p:pic>
      <p:pic>
        <p:nvPicPr>
          <p:cNvPr id="18" name="Kép 17" descr="A képen térkép, sziluett látható&#10;&#10;Automatikusan generált leírás">
            <a:extLst>
              <a:ext uri="{FF2B5EF4-FFF2-40B4-BE49-F238E27FC236}">
                <a16:creationId xmlns:a16="http://schemas.microsoft.com/office/drawing/2014/main" id="{499A5E3C-25D8-70F7-B558-E7D456419DD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6" y="1003766"/>
            <a:ext cx="3121158" cy="324612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004B32C-90EE-0EDA-BE12-C19383B50333}"/>
              </a:ext>
            </a:extLst>
          </p:cNvPr>
          <p:cNvSpPr txBox="1">
            <a:spLocks/>
          </p:cNvSpPr>
          <p:nvPr/>
        </p:nvSpPr>
        <p:spPr>
          <a:xfrm>
            <a:off x="983561" y="7702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2F8EC02-0DBE-2778-7314-EC445EC1AD68}"/>
              </a:ext>
            </a:extLst>
          </p:cNvPr>
          <p:cNvSpPr txBox="1">
            <a:spLocks/>
          </p:cNvSpPr>
          <p:nvPr/>
        </p:nvSpPr>
        <p:spPr>
          <a:xfrm>
            <a:off x="4104719" y="102882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80ED74E-DF99-72BB-226D-3D25D110898D}"/>
              </a:ext>
            </a:extLst>
          </p:cNvPr>
          <p:cNvSpPr txBox="1">
            <a:spLocks/>
          </p:cNvSpPr>
          <p:nvPr/>
        </p:nvSpPr>
        <p:spPr>
          <a:xfrm>
            <a:off x="822518" y="36281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1A070DA-3FB1-F6CD-F78F-648503FE89D3}"/>
              </a:ext>
            </a:extLst>
          </p:cNvPr>
          <p:cNvSpPr txBox="1">
            <a:spLocks/>
          </p:cNvSpPr>
          <p:nvPr/>
        </p:nvSpPr>
        <p:spPr>
          <a:xfrm>
            <a:off x="5226287" y="3359157"/>
            <a:ext cx="788147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CAE315F-6C3A-1E3C-6761-F55F1971E677}"/>
              </a:ext>
            </a:extLst>
          </p:cNvPr>
          <p:cNvSpPr txBox="1">
            <a:spLocks/>
          </p:cNvSpPr>
          <p:nvPr/>
        </p:nvSpPr>
        <p:spPr>
          <a:xfrm>
            <a:off x="7744928" y="43934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E6D64C1-393C-B745-2094-8F13DA3E8B34}"/>
              </a:ext>
            </a:extLst>
          </p:cNvPr>
          <p:cNvSpPr txBox="1">
            <a:spLocks/>
          </p:cNvSpPr>
          <p:nvPr/>
        </p:nvSpPr>
        <p:spPr>
          <a:xfrm>
            <a:off x="744225" y="200124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Görögország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E8B6194-1CC9-2606-111E-C1F01C4AD5D2}"/>
              </a:ext>
            </a:extLst>
          </p:cNvPr>
          <p:cNvSpPr txBox="1">
            <a:spLocks/>
          </p:cNvSpPr>
          <p:nvPr/>
        </p:nvSpPr>
        <p:spPr>
          <a:xfrm>
            <a:off x="4571768" y="195896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Oroszország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1D8E26E-2BA6-EEE0-F9EC-AB6B359002A7}"/>
              </a:ext>
            </a:extLst>
          </p:cNvPr>
          <p:cNvSpPr txBox="1">
            <a:spLocks/>
          </p:cNvSpPr>
          <p:nvPr/>
        </p:nvSpPr>
        <p:spPr>
          <a:xfrm>
            <a:off x="744224" y="4748422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Mexikó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BF3C8C3-E971-BF7E-8BFC-33F005D5CEE5}"/>
              </a:ext>
            </a:extLst>
          </p:cNvPr>
          <p:cNvSpPr txBox="1">
            <a:spLocks/>
          </p:cNvSpPr>
          <p:nvPr/>
        </p:nvSpPr>
        <p:spPr>
          <a:xfrm>
            <a:off x="3771225" y="4201944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India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AD7AC9F7-62F6-114F-0CFD-18D010B10CDD}"/>
              </a:ext>
            </a:extLst>
          </p:cNvPr>
          <p:cNvSpPr txBox="1">
            <a:spLocks/>
          </p:cNvSpPr>
          <p:nvPr/>
        </p:nvSpPr>
        <p:spPr>
          <a:xfrm>
            <a:off x="5634448" y="4938304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Japán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26621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7" grpId="0"/>
      <p:bldP spid="1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7C66-4ED5-BAD9-3E94-30860F488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DFA6D0-45A4-44B6-708C-23193FD8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55. Melyik Petőfi által írt versek első sorai a következők?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C13EDD-F618-7F1E-EF20-975C23AC998C}"/>
              </a:ext>
            </a:extLst>
          </p:cNvPr>
          <p:cNvSpPr txBox="1">
            <a:spLocks/>
          </p:cNvSpPr>
          <p:nvPr/>
        </p:nvSpPr>
        <p:spPr>
          <a:xfrm>
            <a:off x="708568" y="2428527"/>
            <a:ext cx="3927826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nyílnak a völgyben a kerti virágok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zöldel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a nyárfa az ablak előtt,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 látod amottan a téli világot?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Talpra magyar, hí a haza!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Itt az idő, most vagy soha!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2F3739-558E-C79F-ACC5-F334A7CF7B5F}"/>
              </a:ext>
            </a:extLst>
          </p:cNvPr>
          <p:cNvSpPr txBox="1">
            <a:spLocks/>
          </p:cNvSpPr>
          <p:nvPr/>
        </p:nvSpPr>
        <p:spPr>
          <a:xfrm>
            <a:off x="4572001" y="2390750"/>
            <a:ext cx="3992218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Ej, mi a kő! tyúkanyó, kend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 szobában lakik itt bent?</a:t>
            </a:r>
          </a:p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Egész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uton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 – hazafelé –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Azon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gondolkodám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: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Miként fogom szólítani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Rég nem látott anyám?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89903-EC40-F29F-96AA-28911CCAD2B8}"/>
              </a:ext>
            </a:extLst>
          </p:cNvPr>
          <p:cNvSpPr txBox="1">
            <a:spLocks/>
          </p:cNvSpPr>
          <p:nvPr/>
        </p:nvSpPr>
        <p:spPr>
          <a:xfrm>
            <a:off x="1176866" y="3029958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Szeptember végén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4B33271-E5D7-A00C-CB4F-28BDEEF1EBC8}"/>
              </a:ext>
            </a:extLst>
          </p:cNvPr>
          <p:cNvSpPr txBox="1">
            <a:spLocks/>
          </p:cNvSpPr>
          <p:nvPr/>
        </p:nvSpPr>
        <p:spPr>
          <a:xfrm>
            <a:off x="1176865" y="460251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Nemzeti dal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B659DF8-F66F-F1AC-2D4C-FAD7E7FF677F}"/>
              </a:ext>
            </a:extLst>
          </p:cNvPr>
          <p:cNvSpPr txBox="1">
            <a:spLocks/>
          </p:cNvSpPr>
          <p:nvPr/>
        </p:nvSpPr>
        <p:spPr>
          <a:xfrm>
            <a:off x="5182384" y="2876094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Anyám tyúkja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567E20E-0F8D-6779-5B7C-7882A6A09732}"/>
              </a:ext>
            </a:extLst>
          </p:cNvPr>
          <p:cNvSpPr txBox="1">
            <a:spLocks/>
          </p:cNvSpPr>
          <p:nvPr/>
        </p:nvSpPr>
        <p:spPr>
          <a:xfrm>
            <a:off x="5205806" y="4727823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Füstbe ment terv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41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9FEE-A21F-09D6-C13C-64F01CC9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F2C649-9CBD-F542-9A2A-1FB6AC275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56. Mely számokat jelentik az alábbi római számok?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957EB-A622-4B40-1965-D780E3FCE0E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MMMDCCLXXXIV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CDXCVII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MDCCLXXIX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DCXXXVIII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CCCLXXIV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B8E8148-E13C-43D7-CC4F-8A54E6001A0B}"/>
              </a:ext>
            </a:extLst>
          </p:cNvPr>
          <p:cNvSpPr txBox="1">
            <a:spLocks/>
          </p:cNvSpPr>
          <p:nvPr/>
        </p:nvSpPr>
        <p:spPr>
          <a:xfrm>
            <a:off x="6471635" y="2625583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3784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F654E9D-FAD6-3DFA-C63B-020ADA75B86E}"/>
              </a:ext>
            </a:extLst>
          </p:cNvPr>
          <p:cNvSpPr txBox="1">
            <a:spLocks/>
          </p:cNvSpPr>
          <p:nvPr/>
        </p:nvSpPr>
        <p:spPr>
          <a:xfrm>
            <a:off x="6471635" y="329021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497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B64ABCB-96CF-53CE-E4E8-A5A00CAC4A1C}"/>
              </a:ext>
            </a:extLst>
          </p:cNvPr>
          <p:cNvSpPr txBox="1">
            <a:spLocks/>
          </p:cNvSpPr>
          <p:nvPr/>
        </p:nvSpPr>
        <p:spPr>
          <a:xfrm>
            <a:off x="6471635" y="3971800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1779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C505C44-B4F1-033E-DB7B-C014D5ABB244}"/>
              </a:ext>
            </a:extLst>
          </p:cNvPr>
          <p:cNvSpPr txBox="1">
            <a:spLocks/>
          </p:cNvSpPr>
          <p:nvPr/>
        </p:nvSpPr>
        <p:spPr>
          <a:xfrm>
            <a:off x="6471635" y="4636433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638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FA9C6CE-B550-C05E-EB60-484907E4CB9D}"/>
              </a:ext>
            </a:extLst>
          </p:cNvPr>
          <p:cNvSpPr txBox="1">
            <a:spLocks/>
          </p:cNvSpPr>
          <p:nvPr/>
        </p:nvSpPr>
        <p:spPr>
          <a:xfrm>
            <a:off x="6471635" y="5318019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374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0327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6DA9E-BB49-9D30-671B-C569FB3C5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A553B-D323-06BD-2B5E-960014F0F6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772" y="410591"/>
            <a:ext cx="6797675" cy="1304925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57. Milyen néven ismerhetjük az alábbi </a:t>
            </a:r>
            <a:r>
              <a:rPr lang="hu-HU" sz="3600" b="1" dirty="0" err="1">
                <a:solidFill>
                  <a:schemeClr val="tx1"/>
                </a:solidFill>
              </a:rPr>
              <a:t>streamereket</a:t>
            </a:r>
            <a:r>
              <a:rPr lang="hu-HU" sz="3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7EA6811-C272-B0B0-BF7E-966139B34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" b="99767" l="8401" r="95333">
                        <a14:foregroundMark x1="37573" y1="38306" x2="29988" y2="15773"/>
                        <a14:foregroundMark x1="29988" y1="15773" x2="52742" y2="9713"/>
                        <a14:foregroundMark x1="52742" y1="9713" x2="55426" y2="28904"/>
                        <a14:foregroundMark x1="55426" y1="28904" x2="36639" y2="39161"/>
                        <a14:foregroundMark x1="32555" y1="15773" x2="48891" y2="19969"/>
                        <a14:foregroundMark x1="42590" y1="25330" x2="36639" y2="25097"/>
                        <a14:foregroundMark x1="51809" y1="8858" x2="28471" y2="7148"/>
                        <a14:foregroundMark x1="28471" y1="7148" x2="47375" y2="8314"/>
                        <a14:foregroundMark x1="14702" y1="60451" x2="8518" y2="99767"/>
                        <a14:foregroundMark x1="8518" y1="99767" x2="8518" y2="99767"/>
                        <a14:foregroundMark x1="89498" y1="63015" x2="95333" y2="78943"/>
                        <a14:foregroundMark x1="95333" y1="78943" x2="93699" y2="74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543" y="2228636"/>
            <a:ext cx="2708783" cy="406791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EFABE3-21F6-9897-C433-3F2CBB4EC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99758" l="9812" r="89785">
                        <a14:foregroundMark x1="55376" y1="40821" x2="55780" y2="42995"/>
                        <a14:foregroundMark x1="46640" y1="19082" x2="46909" y2="21739"/>
                        <a14:foregroundMark x1="57796" y1="24638" x2="58737" y2="25604"/>
                        <a14:foregroundMark x1="28360" y1="88889" x2="33333" y2="98551"/>
                        <a14:foregroundMark x1="33333" y1="98551" x2="31586" y2="90821"/>
                        <a14:foregroundMark x1="39919" y1="99517" x2="54704" y2="99034"/>
                        <a14:foregroundMark x1="54704" y1="99034" x2="61694" y2="99034"/>
                        <a14:foregroundMark x1="61694" y1="99034" x2="41263" y2="99034"/>
                        <a14:foregroundMark x1="68145" y1="99758" x2="68145" y2="99758"/>
                        <a14:foregroundMark x1="60887" y1="45169" x2="67876" y2="50725"/>
                        <a14:foregroundMark x1="67876" y1="50725" x2="70699" y2="65217"/>
                        <a14:foregroundMark x1="70699" y1="65217" x2="70833" y2="69565"/>
                        <a14:foregroundMark x1="68683" y1="52415" x2="69624" y2="57246"/>
                        <a14:foregroundMark x1="50134" y1="46860" x2="46371" y2="44444"/>
                        <a14:foregroundMark x1="56317" y1="42512" x2="58737" y2="45411"/>
                        <a14:foregroundMark x1="68011" y1="50725" x2="56989" y2="42995"/>
                        <a14:foregroundMark x1="68145" y1="51208" x2="65726" y2="47343"/>
                        <a14:foregroundMark x1="33602" y1="62560" x2="27823" y2="89372"/>
                        <a14:foregroundMark x1="27823" y1="89372" x2="28091" y2="99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0277" y="621563"/>
            <a:ext cx="5508039" cy="3064958"/>
          </a:xfrm>
          <a:prstGeom prst="rect">
            <a:avLst/>
          </a:prstGeom>
        </p:spPr>
      </p:pic>
      <p:pic>
        <p:nvPicPr>
          <p:cNvPr id="4" name="Kép 3" descr="A képen Emberi arc, személy, ruházat, képernyőkép látható&#10;&#10;Automatikusan generált leírás">
            <a:extLst>
              <a:ext uri="{FF2B5EF4-FFF2-40B4-BE49-F238E27FC236}">
                <a16:creationId xmlns:a16="http://schemas.microsoft.com/office/drawing/2014/main" id="{66E3A357-88D5-455A-E67C-67999961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9444" l="9781" r="89828">
                        <a14:foregroundMark x1="47809" y1="10278" x2="42723" y2="4167"/>
                        <a14:foregroundMark x1="42723" y1="4167" x2="39828" y2="8889"/>
                        <a14:foregroundMark x1="38341" y1="79306" x2="33959" y2="85972"/>
                        <a14:foregroundMark x1="33959" y1="85972" x2="39828" y2="96111"/>
                        <a14:foregroundMark x1="39828" y1="96111" x2="64163" y2="90972"/>
                        <a14:foregroundMark x1="62911" y1="81250" x2="68858" y2="93333"/>
                        <a14:foregroundMark x1="68858" y1="93333" x2="64554" y2="95417"/>
                        <a14:foregroundMark x1="73474" y1="96389" x2="72535" y2="95556"/>
                        <a14:foregroundMark x1="73005" y1="95000" x2="72848" y2="95417"/>
                        <a14:foregroundMark x1="73787" y1="94306" x2="74961" y2="99444"/>
                        <a14:foregroundMark x1="44444" y1="22083" x2="41706" y2="21389"/>
                        <a14:foregroundMark x1="44757" y1="22778" x2="42175" y2="2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64" y="991538"/>
            <a:ext cx="4799669" cy="2704038"/>
          </a:xfrm>
          <a:prstGeom prst="rect">
            <a:avLst/>
          </a:prstGeom>
        </p:spPr>
      </p:pic>
      <p:pic>
        <p:nvPicPr>
          <p:cNvPr id="5" name="Kép 4" descr="A képen Emberi arc, személy, mosoly, ruházat látható&#10;&#10;Automatikusan generált leírás">
            <a:extLst>
              <a:ext uri="{FF2B5EF4-FFF2-40B4-BE49-F238E27FC236}">
                <a16:creationId xmlns:a16="http://schemas.microsoft.com/office/drawing/2014/main" id="{EBB49149-E6A9-D625-6B5F-FF2864606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685" r="90000">
                        <a14:foregroundMark x1="21389" y1="48056" x2="5463" y2="49074"/>
                        <a14:foregroundMark x1="5463" y1="49074" x2="370" y2="69815"/>
                        <a14:foregroundMark x1="370" y1="69815" x2="1759" y2="86019"/>
                        <a14:foregroundMark x1="1759" y1="86019" x2="37685" y2="88796"/>
                        <a14:foregroundMark x1="37685" y1="88796" x2="32222" y2="73333"/>
                        <a14:foregroundMark x1="32222" y1="73333" x2="7500" y2="51296"/>
                        <a14:foregroundMark x1="7500" y1="51296" x2="5370" y2="51759"/>
                        <a14:foregroundMark x1="2685" y1="85463" x2="3241" y2="89722"/>
                        <a14:foregroundMark x1="60185" y1="81481" x2="59167" y2="86852"/>
                        <a14:foregroundMark x1="59722" y1="81759" x2="59167" y2="87315"/>
                        <a14:backgroundMark x1="26667" y1="20556" x2="25278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3" y="3129566"/>
            <a:ext cx="3391884" cy="3391884"/>
          </a:xfrm>
          <a:prstGeom prst="rect">
            <a:avLst/>
          </a:prstGeom>
        </p:spPr>
      </p:pic>
      <p:pic>
        <p:nvPicPr>
          <p:cNvPr id="9" name="Kép 8" descr="A képen Emberi arc, személy, ruházat, ember látható&#10;&#10;Automatikusan generált leírás">
            <a:extLst>
              <a:ext uri="{FF2B5EF4-FFF2-40B4-BE49-F238E27FC236}">
                <a16:creationId xmlns:a16="http://schemas.microsoft.com/office/drawing/2014/main" id="{3777E6E4-E7BD-1C06-C39E-C095191627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34" y="2846231"/>
            <a:ext cx="3451013" cy="3451013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4584670-CEA1-52BD-E783-67DE378F7D2C}"/>
              </a:ext>
            </a:extLst>
          </p:cNvPr>
          <p:cNvSpPr txBox="1">
            <a:spLocks/>
          </p:cNvSpPr>
          <p:nvPr/>
        </p:nvSpPr>
        <p:spPr>
          <a:xfrm>
            <a:off x="702700" y="78959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13267DA-BCDD-4503-E5C5-90C9337D63BC}"/>
              </a:ext>
            </a:extLst>
          </p:cNvPr>
          <p:cNvSpPr txBox="1">
            <a:spLocks/>
          </p:cNvSpPr>
          <p:nvPr/>
        </p:nvSpPr>
        <p:spPr>
          <a:xfrm>
            <a:off x="7742838" y="12343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12A0D68-2092-F1CF-34F9-58280E24D032}"/>
              </a:ext>
            </a:extLst>
          </p:cNvPr>
          <p:cNvSpPr txBox="1">
            <a:spLocks/>
          </p:cNvSpPr>
          <p:nvPr/>
        </p:nvSpPr>
        <p:spPr>
          <a:xfrm>
            <a:off x="2979787" y="214690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75B83B0-1806-6BD6-017A-4E10A47D633B}"/>
              </a:ext>
            </a:extLst>
          </p:cNvPr>
          <p:cNvSpPr txBox="1">
            <a:spLocks/>
          </p:cNvSpPr>
          <p:nvPr/>
        </p:nvSpPr>
        <p:spPr>
          <a:xfrm>
            <a:off x="625735" y="393042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6111D2A-60F6-91BB-3476-A12065F88046}"/>
              </a:ext>
            </a:extLst>
          </p:cNvPr>
          <p:cNvSpPr txBox="1">
            <a:spLocks/>
          </p:cNvSpPr>
          <p:nvPr/>
        </p:nvSpPr>
        <p:spPr>
          <a:xfrm>
            <a:off x="5274732" y="38795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027FA60-DFD7-22F9-138B-213BABCBB5F2}"/>
              </a:ext>
            </a:extLst>
          </p:cNvPr>
          <p:cNvSpPr txBox="1">
            <a:spLocks/>
          </p:cNvSpPr>
          <p:nvPr/>
        </p:nvSpPr>
        <p:spPr>
          <a:xfrm>
            <a:off x="489542" y="260549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Ninja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AF782CF-766B-BDDC-577A-1887A488E25D}"/>
              </a:ext>
            </a:extLst>
          </p:cNvPr>
          <p:cNvSpPr txBox="1">
            <a:spLocks/>
          </p:cNvSpPr>
          <p:nvPr/>
        </p:nvSpPr>
        <p:spPr>
          <a:xfrm>
            <a:off x="416891" y="5117201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Zsozé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Atya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8CC5B80-DC90-ABDC-8BE8-B59E5201B0BB}"/>
              </a:ext>
            </a:extLst>
          </p:cNvPr>
          <p:cNvSpPr txBox="1">
            <a:spLocks/>
          </p:cNvSpPr>
          <p:nvPr/>
        </p:nvSpPr>
        <p:spPr>
          <a:xfrm>
            <a:off x="2857430" y="407574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Nessaj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CDC92859-A1A0-F7EA-859F-A78250660932}"/>
              </a:ext>
            </a:extLst>
          </p:cNvPr>
          <p:cNvSpPr txBox="1">
            <a:spLocks/>
          </p:cNvSpPr>
          <p:nvPr/>
        </p:nvSpPr>
        <p:spPr>
          <a:xfrm>
            <a:off x="5566213" y="4695429"/>
            <a:ext cx="2708782" cy="1319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TheVR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Pisti és Jani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8191399-798B-23EB-5CA1-1D602B686883}"/>
              </a:ext>
            </a:extLst>
          </p:cNvPr>
          <p:cNvSpPr txBox="1">
            <a:spLocks/>
          </p:cNvSpPr>
          <p:nvPr/>
        </p:nvSpPr>
        <p:spPr>
          <a:xfrm>
            <a:off x="5965628" y="1912844"/>
            <a:ext cx="2708782" cy="1319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PSG Ogli7</a:t>
            </a:r>
          </a:p>
        </p:txBody>
      </p:sp>
    </p:spTree>
    <p:extLst>
      <p:ext uri="{BB962C8B-B14F-4D97-AF65-F5344CB8AC3E}">
        <p14:creationId xmlns:p14="http://schemas.microsoft.com/office/powerpoint/2010/main" val="542712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9" grpId="0"/>
      <p:bldP spid="20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B93B-7204-F2C5-5004-C95852EE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8507DE-74BE-4A37-7DD1-35D5A98C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279" y="915337"/>
            <a:ext cx="741823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58. Hogy hívják az alábbi karaktereket szuperhősként?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B491FE-ED56-5518-E438-2DEE7FF678A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Bruce Wayne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Tony Stark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Peter Parker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Natasha Romanoff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Erik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Lensherr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2CC457F-011B-798F-6164-6FBE9AC80783}"/>
              </a:ext>
            </a:extLst>
          </p:cNvPr>
          <p:cNvSpPr txBox="1">
            <a:spLocks/>
          </p:cNvSpPr>
          <p:nvPr/>
        </p:nvSpPr>
        <p:spPr>
          <a:xfrm>
            <a:off x="5224922" y="2606302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Batman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7A77A9-C925-1EE2-746A-4D9F022B8DCD}"/>
              </a:ext>
            </a:extLst>
          </p:cNvPr>
          <p:cNvSpPr txBox="1">
            <a:spLocks/>
          </p:cNvSpPr>
          <p:nvPr/>
        </p:nvSpPr>
        <p:spPr>
          <a:xfrm>
            <a:off x="5224921" y="332275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Vasember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EEADBFE-C1FE-CE2E-9E04-7706D3D64263}"/>
              </a:ext>
            </a:extLst>
          </p:cNvPr>
          <p:cNvSpPr txBox="1">
            <a:spLocks/>
          </p:cNvSpPr>
          <p:nvPr/>
        </p:nvSpPr>
        <p:spPr>
          <a:xfrm>
            <a:off x="5222180" y="4002965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Pókember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782439-DCDC-0C0A-FD4D-551FDEE16C63}"/>
              </a:ext>
            </a:extLst>
          </p:cNvPr>
          <p:cNvSpPr txBox="1">
            <a:spLocks/>
          </p:cNvSpPr>
          <p:nvPr/>
        </p:nvSpPr>
        <p:spPr>
          <a:xfrm>
            <a:off x="5817651" y="468318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Fekete özvegy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95AA3C6-8FDB-FC25-6D44-BE9648089183}"/>
              </a:ext>
            </a:extLst>
          </p:cNvPr>
          <p:cNvSpPr txBox="1">
            <a:spLocks/>
          </p:cNvSpPr>
          <p:nvPr/>
        </p:nvSpPr>
        <p:spPr>
          <a:xfrm>
            <a:off x="5377623" y="535296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Magneto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481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0FF50-660B-488F-2021-9EE00698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FFA38D-25BF-A5E9-A3E5-2E3CD613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59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hu-HU" sz="3600" b="1" dirty="0">
                <a:solidFill>
                  <a:schemeClr val="tx1"/>
                </a:solidFill>
              </a:rPr>
              <a:t>Mit jelent a </a:t>
            </a:r>
            <a:r>
              <a:rPr lang="hu-HU" sz="3600" b="1" dirty="0" err="1">
                <a:solidFill>
                  <a:schemeClr val="tx1"/>
                </a:solidFill>
              </a:rPr>
              <a:t>sunda</a:t>
            </a:r>
            <a:r>
              <a:rPr lang="hu-HU" sz="3600" b="1" dirty="0">
                <a:solidFill>
                  <a:schemeClr val="tx1"/>
                </a:solidFill>
              </a:rPr>
              <a:t>-bunda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A189D1-B110-D6D5-A125-C62D5F84ED7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Meleg női bunda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Mások előtt titokban, rejtve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bundakészítő mester műhelye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BAAE6F-DD27-E27F-5E53-ADD50A35F26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Mások előtt titokban, rejtve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44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02D8C-63D5-CB1B-7FFF-16757DAEB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1F9DE8-60AD-4DCE-D18F-754EE2B6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60. Melyik város híres a Broadway színházairól?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7DD30-F82F-AEE2-88C6-740106D87A5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London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Los Angeles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Párizs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Berlin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New York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815972-C23E-9F11-BFE3-E1E94432B58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New York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70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0E1E9-CDA2-A774-DA28-0650D4AEA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5EEFA3-C596-EA57-BB5C-A5731D97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11. Felismered az autómárkát a logója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rajz, szimbólum, Grafika, Kármin látható&#10;&#10;Automatikusan generált leírás">
            <a:extLst>
              <a:ext uri="{FF2B5EF4-FFF2-40B4-BE49-F238E27FC236}">
                <a16:creationId xmlns:a16="http://schemas.microsoft.com/office/drawing/2014/main" id="{37582FE9-F5FD-40F7-FBDB-D54C6E0F0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7" y="2612674"/>
            <a:ext cx="1886914" cy="1886914"/>
          </a:xfrm>
          <a:prstGeom prst="rect">
            <a:avLst/>
          </a:prstGeom>
        </p:spPr>
      </p:pic>
      <p:pic>
        <p:nvPicPr>
          <p:cNvPr id="9" name="Kép 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2D8ED206-9D79-AED5-CFE0-A3F2285BBD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9" y="2694725"/>
            <a:ext cx="2042808" cy="2024082"/>
          </a:xfrm>
          <a:prstGeom prst="rect">
            <a:avLst/>
          </a:prstGeom>
        </p:spPr>
      </p:pic>
      <p:pic>
        <p:nvPicPr>
          <p:cNvPr id="13" name="Kép 12" descr="A képen szimbólum, képernyőkép, Grafika, Betűtípus látható&#10;&#10;Automatikusan generált leírás">
            <a:extLst>
              <a:ext uri="{FF2B5EF4-FFF2-40B4-BE49-F238E27FC236}">
                <a16:creationId xmlns:a16="http://schemas.microsoft.com/office/drawing/2014/main" id="{280EB616-E561-4C57-86A7-11770914493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" y="3769594"/>
            <a:ext cx="4167763" cy="2963743"/>
          </a:xfrm>
          <a:prstGeom prst="rect">
            <a:avLst/>
          </a:prstGeom>
        </p:spPr>
      </p:pic>
      <p:pic>
        <p:nvPicPr>
          <p:cNvPr id="15" name="Kép 14" descr="A képen rajz, szimbólum, vázlat, Grafika látható&#10;&#10;Automatikusan generált leírás">
            <a:extLst>
              <a:ext uri="{FF2B5EF4-FFF2-40B4-BE49-F238E27FC236}">
                <a16:creationId xmlns:a16="http://schemas.microsoft.com/office/drawing/2014/main" id="{EC5B75CB-F181-5127-5E2A-3D41873D1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87" y="4547621"/>
            <a:ext cx="3048806" cy="1714953"/>
          </a:xfrm>
          <a:prstGeom prst="rect">
            <a:avLst/>
          </a:prstGeom>
        </p:spPr>
      </p:pic>
      <p:pic>
        <p:nvPicPr>
          <p:cNvPr id="17" name="Kép 16" descr="A képen emlős látható&#10;&#10;Automatikusan generált leírás">
            <a:extLst>
              <a:ext uri="{FF2B5EF4-FFF2-40B4-BE49-F238E27FC236}">
                <a16:creationId xmlns:a16="http://schemas.microsoft.com/office/drawing/2014/main" id="{15BF5F0F-2540-E8BD-F737-04B5DB2704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51" y="1541403"/>
            <a:ext cx="3863695" cy="386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752AE9-49C6-0511-66DC-DDFEE3384EB5}"/>
              </a:ext>
            </a:extLst>
          </p:cNvPr>
          <p:cNvSpPr txBox="1">
            <a:spLocks/>
          </p:cNvSpPr>
          <p:nvPr/>
        </p:nvSpPr>
        <p:spPr>
          <a:xfrm>
            <a:off x="1343154" y="221920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35C82B-FC0E-3BA3-1CD7-95E7A6F4B0FE}"/>
              </a:ext>
            </a:extLst>
          </p:cNvPr>
          <p:cNvSpPr txBox="1">
            <a:spLocks/>
          </p:cNvSpPr>
          <p:nvPr/>
        </p:nvSpPr>
        <p:spPr>
          <a:xfrm>
            <a:off x="4316301" y="243266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4397AA8-4D6C-4E28-0C38-F7797296CCEA}"/>
              </a:ext>
            </a:extLst>
          </p:cNvPr>
          <p:cNvSpPr txBox="1">
            <a:spLocks/>
          </p:cNvSpPr>
          <p:nvPr/>
        </p:nvSpPr>
        <p:spPr>
          <a:xfrm>
            <a:off x="7152773" y="228434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CECFA23-C51A-F72F-E131-34E062A43CA5}"/>
              </a:ext>
            </a:extLst>
          </p:cNvPr>
          <p:cNvSpPr txBox="1">
            <a:spLocks/>
          </p:cNvSpPr>
          <p:nvPr/>
        </p:nvSpPr>
        <p:spPr>
          <a:xfrm>
            <a:off x="2412645" y="4065002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96869B9-0AEB-F31B-612D-BE9DA6850DD4}"/>
              </a:ext>
            </a:extLst>
          </p:cNvPr>
          <p:cNvSpPr txBox="1">
            <a:spLocks/>
          </p:cNvSpPr>
          <p:nvPr/>
        </p:nvSpPr>
        <p:spPr>
          <a:xfrm>
            <a:off x="5607804" y="4026619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2339187139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F58AA-2EAC-6F43-23A6-7A4C3AD0C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3F7ADE3B-D220-08F4-1179-394B746349EB}"/>
              </a:ext>
            </a:extLst>
          </p:cNvPr>
          <p:cNvSpPr txBox="1">
            <a:spLocks/>
          </p:cNvSpPr>
          <p:nvPr/>
        </p:nvSpPr>
        <p:spPr>
          <a:xfrm>
            <a:off x="5733254" y="3296944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782127F0-0B48-A78A-4394-D816AF679BF0}"/>
              </a:ext>
            </a:extLst>
          </p:cNvPr>
          <p:cNvSpPr txBox="1">
            <a:spLocks/>
          </p:cNvSpPr>
          <p:nvPr/>
        </p:nvSpPr>
        <p:spPr>
          <a:xfrm>
            <a:off x="4267746" y="3296946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70BDB-E2FF-28E0-497C-CBE0D888B61F}"/>
              </a:ext>
            </a:extLst>
          </p:cNvPr>
          <p:cNvSpPr txBox="1">
            <a:spLocks/>
          </p:cNvSpPr>
          <p:nvPr/>
        </p:nvSpPr>
        <p:spPr>
          <a:xfrm>
            <a:off x="1172633" y="3296946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9AB2728-C507-37CD-EBF3-FC3FB860BB12}"/>
              </a:ext>
            </a:extLst>
          </p:cNvPr>
          <p:cNvSpPr txBox="1">
            <a:spLocks/>
          </p:cNvSpPr>
          <p:nvPr/>
        </p:nvSpPr>
        <p:spPr>
          <a:xfrm>
            <a:off x="2719117" y="329694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67E82D-6B8C-B9F3-7A3B-62F5D0BB5670}"/>
              </a:ext>
            </a:extLst>
          </p:cNvPr>
          <p:cNvSpPr txBox="1">
            <a:spLocks/>
          </p:cNvSpPr>
          <p:nvPr/>
        </p:nvSpPr>
        <p:spPr>
          <a:xfrm>
            <a:off x="4265599" y="329694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D51C62-AD4C-0D6B-939B-B5E0545428E2}"/>
              </a:ext>
            </a:extLst>
          </p:cNvPr>
          <p:cNvSpPr txBox="1">
            <a:spLocks/>
          </p:cNvSpPr>
          <p:nvPr/>
        </p:nvSpPr>
        <p:spPr>
          <a:xfrm>
            <a:off x="5731107" y="329694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E3B262D-F98F-CC4D-9301-67B68D2D3FFB}"/>
              </a:ext>
            </a:extLst>
          </p:cNvPr>
          <p:cNvSpPr txBox="1">
            <a:spLocks/>
          </p:cNvSpPr>
          <p:nvPr/>
        </p:nvSpPr>
        <p:spPr>
          <a:xfrm>
            <a:off x="7136259" y="3259190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12577CE-EFBB-2898-FBF4-4C23FA575D90}"/>
              </a:ext>
            </a:extLst>
          </p:cNvPr>
          <p:cNvSpPr txBox="1">
            <a:spLocks/>
          </p:cNvSpPr>
          <p:nvPr/>
        </p:nvSpPr>
        <p:spPr>
          <a:xfrm>
            <a:off x="7196615" y="4914073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468B13F7-FF7B-7F52-595E-9A6A5E3B6B57}"/>
              </a:ext>
            </a:extLst>
          </p:cNvPr>
          <p:cNvSpPr txBox="1">
            <a:spLocks/>
          </p:cNvSpPr>
          <p:nvPr/>
        </p:nvSpPr>
        <p:spPr>
          <a:xfrm>
            <a:off x="2719117" y="491407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4A0035ED-2EF1-8A60-E3BC-5804EDFCB556}"/>
              </a:ext>
            </a:extLst>
          </p:cNvPr>
          <p:cNvSpPr txBox="1">
            <a:spLocks/>
          </p:cNvSpPr>
          <p:nvPr/>
        </p:nvSpPr>
        <p:spPr>
          <a:xfrm>
            <a:off x="4265599" y="491407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BA625313-2A7E-3B5D-CDD6-2357617AF891}"/>
              </a:ext>
            </a:extLst>
          </p:cNvPr>
          <p:cNvSpPr txBox="1">
            <a:spLocks/>
          </p:cNvSpPr>
          <p:nvPr/>
        </p:nvSpPr>
        <p:spPr>
          <a:xfrm>
            <a:off x="5731107" y="491407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677854-9DBC-6456-0B0A-2AA1CFB4FAA0}"/>
              </a:ext>
            </a:extLst>
          </p:cNvPr>
          <p:cNvSpPr txBox="1">
            <a:spLocks/>
          </p:cNvSpPr>
          <p:nvPr/>
        </p:nvSpPr>
        <p:spPr>
          <a:xfrm>
            <a:off x="1172292" y="491407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C5917-E358-0F82-50EE-150E04B2F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895882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61. Párosítsd össze az ország himnuszát a zászlójával!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30E91B9-8EA3-661D-5088-3AD794B4AF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975" y="2443256"/>
            <a:ext cx="1173436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National Anthem_ Russia - Государственный гимн Российской Федерации (mp3cut.net)">
            <a:hlinkClick r:id="" action="ppaction://media"/>
            <a:extLst>
              <a:ext uri="{FF2B5EF4-FFF2-40B4-BE49-F238E27FC236}">
                <a16:creationId xmlns:a16="http://schemas.microsoft.com/office/drawing/2014/main" id="{55FA87B7-C09E-DE34-6BEC-3F3827577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2408" y="5412881"/>
            <a:ext cx="609600" cy="609600"/>
          </a:xfrm>
          <a:prstGeom prst="rect">
            <a:avLst/>
          </a:prstGeom>
        </p:spPr>
      </p:pic>
      <p:pic>
        <p:nvPicPr>
          <p:cNvPr id="9" name="noname (mp3cut.net)">
            <a:hlinkClick r:id="" action="ppaction://media"/>
            <a:extLst>
              <a:ext uri="{FF2B5EF4-FFF2-40B4-BE49-F238E27FC236}">
                <a16:creationId xmlns:a16="http://schemas.microsoft.com/office/drawing/2014/main" id="{9E6D2FBC-FAA8-5566-D091-EEF83369E5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8697" y="5523673"/>
            <a:ext cx="609600" cy="609600"/>
          </a:xfrm>
          <a:prstGeom prst="rect">
            <a:avLst/>
          </a:prstGeom>
        </p:spPr>
      </p:pic>
      <p:pic>
        <p:nvPicPr>
          <p:cNvPr id="12" name="Italy National anthem Italian &amp; English lyrics (mp3cut.net)">
            <a:hlinkClick r:id="" action="ppaction://media"/>
            <a:extLst>
              <a:ext uri="{FF2B5EF4-FFF2-40B4-BE49-F238E27FC236}">
                <a16:creationId xmlns:a16="http://schemas.microsoft.com/office/drawing/2014/main" id="{D6B4F0CF-ACF9-C7D6-25FC-5D985380F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33190" y="5523673"/>
            <a:ext cx="609600" cy="6096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2530704-2B98-0361-C708-01DCF3B544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8564" y="2442564"/>
            <a:ext cx="1175796" cy="783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A6962B06-6D43-9455-246F-BE218C4C83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61396" y="2442564"/>
            <a:ext cx="1175796" cy="782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ermany National Anthem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FD26389C-9BEF-F324-A8CC-0AF847FAFD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8140" y="5482187"/>
            <a:ext cx="609600" cy="6096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D5811FA-41AA-D8D7-09AE-BFA6F78CF4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6069" y="2442564"/>
            <a:ext cx="1304837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Anthem of European Union - Ode to Joy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A99AC41B-3C2F-CFFE-0331-759E13AD82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39270" y="5412880"/>
            <a:ext cx="609600" cy="6096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8ED76154-58B3-5707-7935-03FE31F093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4228" y="2442389"/>
            <a:ext cx="1175796" cy="782884"/>
          </a:xfrm>
          <a:prstGeom prst="rect">
            <a:avLst/>
          </a:prstGeom>
        </p:spPr>
      </p:pic>
      <p:sp>
        <p:nvSpPr>
          <p:cNvPr id="13" name="Akciógomb: Hang 1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06FA8F57-7BE0-12E8-CA26-235F8BE847BD}"/>
              </a:ext>
            </a:extLst>
          </p:cNvPr>
          <p:cNvSpPr/>
          <p:nvPr/>
        </p:nvSpPr>
        <p:spPr>
          <a:xfrm>
            <a:off x="1060020" y="5374638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Akciógomb: Hang 3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6A8ABF31-13A3-2BD7-0966-500667FAF41F}"/>
              </a:ext>
            </a:extLst>
          </p:cNvPr>
          <p:cNvSpPr/>
          <p:nvPr/>
        </p:nvSpPr>
        <p:spPr>
          <a:xfrm>
            <a:off x="1058283" y="5374638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1" name="Akciógomb: Hang 5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877FC965-FCF4-7BA7-76E8-72B6F6B00891}"/>
              </a:ext>
            </a:extLst>
          </p:cNvPr>
          <p:cNvSpPr/>
          <p:nvPr/>
        </p:nvSpPr>
        <p:spPr>
          <a:xfrm>
            <a:off x="2617757" y="539088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Akciógomb: Hang 5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A3668CC5-5201-8DD8-9F23-C9605E33C771}"/>
              </a:ext>
            </a:extLst>
          </p:cNvPr>
          <p:cNvSpPr/>
          <p:nvPr/>
        </p:nvSpPr>
        <p:spPr>
          <a:xfrm>
            <a:off x="4135181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3" name="Akciógomb: Hang 5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86AF9C23-2D7A-9D45-C5FD-A3F868008D8C}"/>
              </a:ext>
            </a:extLst>
          </p:cNvPr>
          <p:cNvSpPr/>
          <p:nvPr/>
        </p:nvSpPr>
        <p:spPr>
          <a:xfrm>
            <a:off x="5645052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Akciógomb: Hang 5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B5A4362-84C3-37B4-9038-4F37B3D63657}"/>
              </a:ext>
            </a:extLst>
          </p:cNvPr>
          <p:cNvSpPr/>
          <p:nvPr/>
        </p:nvSpPr>
        <p:spPr>
          <a:xfrm>
            <a:off x="7062845" y="5388350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Akciógomb: Hang 54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BCBDC95B-5844-BDF8-7797-F0369676F4D4}"/>
              </a:ext>
            </a:extLst>
          </p:cNvPr>
          <p:cNvSpPr/>
          <p:nvPr/>
        </p:nvSpPr>
        <p:spPr>
          <a:xfrm>
            <a:off x="1058283" y="5374637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Akciógomb: Hang 56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5973A640-EC50-698F-FAF0-85D1FF8041FB}"/>
              </a:ext>
            </a:extLst>
          </p:cNvPr>
          <p:cNvSpPr/>
          <p:nvPr/>
        </p:nvSpPr>
        <p:spPr>
          <a:xfrm>
            <a:off x="2617756" y="53896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Akciógomb: Hang 57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9C756D70-96EE-1F9B-1E26-0DDF480F3438}"/>
              </a:ext>
            </a:extLst>
          </p:cNvPr>
          <p:cNvSpPr/>
          <p:nvPr/>
        </p:nvSpPr>
        <p:spPr>
          <a:xfrm>
            <a:off x="2624888" y="538835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Akciógomb: Hang 58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F84D0FEF-BE5C-CB11-CFAA-574C8EB3D5C6}"/>
              </a:ext>
            </a:extLst>
          </p:cNvPr>
          <p:cNvSpPr/>
          <p:nvPr/>
        </p:nvSpPr>
        <p:spPr>
          <a:xfrm>
            <a:off x="4135180" y="53891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Akciógomb: Hang 59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92F5F289-8763-35EC-15A2-98F9D9EE7570}"/>
              </a:ext>
            </a:extLst>
          </p:cNvPr>
          <p:cNvSpPr/>
          <p:nvPr/>
        </p:nvSpPr>
        <p:spPr>
          <a:xfrm>
            <a:off x="4135179" y="5390880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Akciógomb: Hang 6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D3563432-22DB-7708-DACB-83D293DF0442}"/>
              </a:ext>
            </a:extLst>
          </p:cNvPr>
          <p:cNvSpPr/>
          <p:nvPr/>
        </p:nvSpPr>
        <p:spPr>
          <a:xfrm>
            <a:off x="5644534" y="5388352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Akciógomb: Hang 6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83C6912-2EC4-33AA-0655-0A01CA50AB03}"/>
              </a:ext>
            </a:extLst>
          </p:cNvPr>
          <p:cNvSpPr/>
          <p:nvPr/>
        </p:nvSpPr>
        <p:spPr>
          <a:xfrm>
            <a:off x="7062845" y="5388350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Akciógomb: Hang 6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FE75394-ED5E-AB0C-BE87-4E2A10CBD198}"/>
              </a:ext>
            </a:extLst>
          </p:cNvPr>
          <p:cNvSpPr/>
          <p:nvPr/>
        </p:nvSpPr>
        <p:spPr>
          <a:xfrm>
            <a:off x="5644057" y="538835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Akciógomb: Hang 6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CB08DBD-9E86-93F4-0BE8-44A51CE718C6}"/>
              </a:ext>
            </a:extLst>
          </p:cNvPr>
          <p:cNvSpPr/>
          <p:nvPr/>
        </p:nvSpPr>
        <p:spPr>
          <a:xfrm>
            <a:off x="7062845" y="5374637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469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124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6" grpId="0"/>
      <p:bldP spid="31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D2D97-2776-3D25-EA5F-2A62267DA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F5B1-F037-EAA6-DC6B-C7762995FF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2312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62. Nevezd meg a koktél a kép és a hozzávalók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AB2B1F-1F98-C05E-EA8B-ECB48F4ED1E2}"/>
              </a:ext>
            </a:extLst>
          </p:cNvPr>
          <p:cNvSpPr txBox="1">
            <a:spLocks/>
          </p:cNvSpPr>
          <p:nvPr/>
        </p:nvSpPr>
        <p:spPr>
          <a:xfrm>
            <a:off x="274941" y="4590166"/>
            <a:ext cx="2522889" cy="1609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3,5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Tequila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Cointreau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 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1,5 cl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Citromlé</a:t>
            </a:r>
            <a:endParaRPr lang="hu-HU" sz="20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ital, koktél, Klasszikus koktél, Koktéldíszítés látható&#10;&#10;Automatikusan generált leírás">
            <a:extLst>
              <a:ext uri="{FF2B5EF4-FFF2-40B4-BE49-F238E27FC236}">
                <a16:creationId xmlns:a16="http://schemas.microsoft.com/office/drawing/2014/main" id="{81D62C30-0C67-9CF9-6ED6-4CF9719FC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8" y="2009392"/>
            <a:ext cx="1808818" cy="2494921"/>
          </a:xfrm>
          <a:prstGeom prst="rect">
            <a:avLst/>
          </a:prstGeom>
        </p:spPr>
      </p:pic>
      <p:pic>
        <p:nvPicPr>
          <p:cNvPr id="7" name="Kép 6" descr="A képen ital, koktél, Talpas poharak, Klasszikus koktél látható&#10;&#10;Automatikusan generált leírás">
            <a:extLst>
              <a:ext uri="{FF2B5EF4-FFF2-40B4-BE49-F238E27FC236}">
                <a16:creationId xmlns:a16="http://schemas.microsoft.com/office/drawing/2014/main" id="{0593618B-0598-CBF0-0A8A-44B1D64A3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53" y="1975650"/>
            <a:ext cx="1462968" cy="261244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A7675A8-D847-E19F-C81E-558AC3F56058}"/>
              </a:ext>
            </a:extLst>
          </p:cNvPr>
          <p:cNvSpPr txBox="1">
            <a:spLocks/>
          </p:cNvSpPr>
          <p:nvPr/>
        </p:nvSpPr>
        <p:spPr>
          <a:xfrm>
            <a:off x="2347366" y="4590993"/>
            <a:ext cx="2196059" cy="1609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9 cl Prosecco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6 cl Aperol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egy spricc szóda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fr-FR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93C2E93-D761-A9F5-DDF0-CA6EAD11A878}"/>
              </a:ext>
            </a:extLst>
          </p:cNvPr>
          <p:cNvSpPr txBox="1">
            <a:spLocks/>
          </p:cNvSpPr>
          <p:nvPr/>
        </p:nvSpPr>
        <p:spPr>
          <a:xfrm>
            <a:off x="5957856" y="4588920"/>
            <a:ext cx="2932678" cy="161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4cl tiszta vodka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2cl őszibarack likőr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narancslé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áfonyalé</a:t>
            </a:r>
          </a:p>
        </p:txBody>
      </p:sp>
      <p:pic>
        <p:nvPicPr>
          <p:cNvPr id="18" name="Kép 17" descr="A képen ital, koktél, Jégkocka, Old fashioned pohár látható&#10;&#10;Automatikusan generált leírás">
            <a:extLst>
              <a:ext uri="{FF2B5EF4-FFF2-40B4-BE49-F238E27FC236}">
                <a16:creationId xmlns:a16="http://schemas.microsoft.com/office/drawing/2014/main" id="{2529BD1E-E29A-6199-156F-EB8DFCC44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14" y="2271402"/>
            <a:ext cx="2171948" cy="2171948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E05D355B-12AF-BCB5-09DD-BBC1B50FAD57}"/>
              </a:ext>
            </a:extLst>
          </p:cNvPr>
          <p:cNvSpPr txBox="1">
            <a:spLocks/>
          </p:cNvSpPr>
          <p:nvPr/>
        </p:nvSpPr>
        <p:spPr>
          <a:xfrm>
            <a:off x="4286372" y="4589744"/>
            <a:ext cx="2266950" cy="18433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Fehér rum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dl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Cola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cikk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Lime</a:t>
            </a:r>
          </a:p>
        </p:txBody>
      </p:sp>
      <p:pic>
        <p:nvPicPr>
          <p:cNvPr id="24" name="Kép 23" descr="A képen ital, koktél, Koktéldíszítés, gyümölcslé látható&#10;&#10;Automatikusan generált leírás">
            <a:extLst>
              <a:ext uri="{FF2B5EF4-FFF2-40B4-BE49-F238E27FC236}">
                <a16:creationId xmlns:a16="http://schemas.microsoft.com/office/drawing/2014/main" id="{6EED942C-E8E1-9DF5-56E6-4AC4295CA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91" y="1625408"/>
            <a:ext cx="1974728" cy="29606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CCF5783-3A85-CF6C-97FD-4D70B8C07CE5}"/>
              </a:ext>
            </a:extLst>
          </p:cNvPr>
          <p:cNvSpPr txBox="1">
            <a:spLocks/>
          </p:cNvSpPr>
          <p:nvPr/>
        </p:nvSpPr>
        <p:spPr>
          <a:xfrm>
            <a:off x="1196475" y="1781239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BFFFF3-0C85-68DD-AC83-6B075BCAAFE9}"/>
              </a:ext>
            </a:extLst>
          </p:cNvPr>
          <p:cNvSpPr txBox="1">
            <a:spLocks/>
          </p:cNvSpPr>
          <p:nvPr/>
        </p:nvSpPr>
        <p:spPr>
          <a:xfrm>
            <a:off x="3198390" y="1781238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469C8B2-8115-5ED1-F57B-E5BC87FB504E}"/>
              </a:ext>
            </a:extLst>
          </p:cNvPr>
          <p:cNvSpPr txBox="1">
            <a:spLocks/>
          </p:cNvSpPr>
          <p:nvPr/>
        </p:nvSpPr>
        <p:spPr>
          <a:xfrm>
            <a:off x="5238418" y="1820208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077BEF1-439D-B6FC-90D3-34B2CCD87353}"/>
              </a:ext>
            </a:extLst>
          </p:cNvPr>
          <p:cNvSpPr txBox="1">
            <a:spLocks/>
          </p:cNvSpPr>
          <p:nvPr/>
        </p:nvSpPr>
        <p:spPr>
          <a:xfrm>
            <a:off x="7152062" y="1670849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DD0E629-A4FC-7432-EFC1-02CECF9F42E8}"/>
              </a:ext>
            </a:extLst>
          </p:cNvPr>
          <p:cNvSpPr txBox="1">
            <a:spLocks/>
          </p:cNvSpPr>
          <p:nvPr/>
        </p:nvSpPr>
        <p:spPr>
          <a:xfrm>
            <a:off x="114539" y="3455386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Margarita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A9EB331-30C8-5084-48A1-0C6792714F17}"/>
              </a:ext>
            </a:extLst>
          </p:cNvPr>
          <p:cNvSpPr txBox="1">
            <a:spLocks/>
          </p:cNvSpPr>
          <p:nvPr/>
        </p:nvSpPr>
        <p:spPr>
          <a:xfrm>
            <a:off x="2112952" y="3396641"/>
            <a:ext cx="2784284" cy="1609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Aperol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Spritz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898C708-EEEE-8AA2-18E6-2EC790FE02AA}"/>
              </a:ext>
            </a:extLst>
          </p:cNvPr>
          <p:cNvSpPr txBox="1">
            <a:spLocks/>
          </p:cNvSpPr>
          <p:nvPr/>
        </p:nvSpPr>
        <p:spPr>
          <a:xfrm>
            <a:off x="4161506" y="3281871"/>
            <a:ext cx="2781261" cy="1415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Cuba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Libre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DDADE6B-D740-5362-3DA4-8DD0ED365584}"/>
              </a:ext>
            </a:extLst>
          </p:cNvPr>
          <p:cNvSpPr txBox="1">
            <a:spLocks/>
          </p:cNvSpPr>
          <p:nvPr/>
        </p:nvSpPr>
        <p:spPr>
          <a:xfrm>
            <a:off x="6019244" y="3307965"/>
            <a:ext cx="2781261" cy="1955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Sex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on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the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Beach</a:t>
            </a:r>
          </a:p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4195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F9F2-817E-0E3D-2360-888DC6456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325E0-21F9-F28A-514A-F06F1A3F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63. Mely sportot űzte Eddie, a sas?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C55796-AE45-DB41-24F9-9FB0CE59D14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Siklóernyő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Műugrás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Síugrás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5306A2-7333-D73B-668B-7180581C4BF5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Síugrás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B8AD-604D-5A24-A07B-37CC3F27A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6F05B0-FD0A-96A3-47F9-057FF63A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64. Igaz vagy hamis?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F2A5C1-1317-9B1A-BF91-34E5F62023FD}"/>
              </a:ext>
            </a:extLst>
          </p:cNvPr>
          <p:cNvSpPr txBox="1">
            <a:spLocks/>
          </p:cNvSpPr>
          <p:nvPr/>
        </p:nvSpPr>
        <p:spPr>
          <a:xfrm>
            <a:off x="978794" y="2642535"/>
            <a:ext cx="7437550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méhek tánccal kommunikálnak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kínai Nagy Fal látható az űrből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levegő visszatartás világrekordja 19 perc 37 másodperc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D57531-A35B-48CD-5546-5B167B6F29CD}"/>
              </a:ext>
            </a:extLst>
          </p:cNvPr>
          <p:cNvSpPr txBox="1">
            <a:spLocks/>
          </p:cNvSpPr>
          <p:nvPr/>
        </p:nvSpPr>
        <p:spPr>
          <a:xfrm>
            <a:off x="6300309" y="2642535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Igaz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B04280-0D9E-8D66-295B-452DF7B9AA58}"/>
              </a:ext>
            </a:extLst>
          </p:cNvPr>
          <p:cNvSpPr txBox="1">
            <a:spLocks/>
          </p:cNvSpPr>
          <p:nvPr/>
        </p:nvSpPr>
        <p:spPr>
          <a:xfrm>
            <a:off x="6300309" y="3418525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Hamis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E7B6E6-1039-40BA-331B-05BB3F744925}"/>
              </a:ext>
            </a:extLst>
          </p:cNvPr>
          <p:cNvSpPr txBox="1">
            <a:spLocks/>
          </p:cNvSpPr>
          <p:nvPr/>
        </p:nvSpPr>
        <p:spPr>
          <a:xfrm>
            <a:off x="6300309" y="4134973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Hamis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D2D4A8-6793-F4D4-6CCE-D06A89B9AFDC}"/>
              </a:ext>
            </a:extLst>
          </p:cNvPr>
          <p:cNvSpPr txBox="1">
            <a:spLocks/>
          </p:cNvSpPr>
          <p:nvPr/>
        </p:nvSpPr>
        <p:spPr>
          <a:xfrm>
            <a:off x="798883" y="5226214"/>
            <a:ext cx="7282609" cy="861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világrekord 24 perc 37 másodperc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58838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2C285-4075-9C5B-6F6A-6729E8755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46B48-9D56-2625-A1DC-F2C70294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65. Miket készített a pintér?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C57422-684A-BF17-14BE-C7F79412B24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Kerekeket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Hordókat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Lábbeliket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BDE58C-0C0E-46E0-712F-016AB5C3E89A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Hordókat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18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75479-965F-0088-4E6F-AF353CF7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472542-D75B-53F4-44DD-EB6C0F4AA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3110" y="203072"/>
            <a:ext cx="8010659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66. Hogy hívják az alábbi állatokat?</a:t>
            </a:r>
          </a:p>
        </p:txBody>
      </p:sp>
      <p:pic>
        <p:nvPicPr>
          <p:cNvPr id="4" name="Kép 3" descr="A képen rajzfilm, clipart, nyúl, illusztráció látható&#10;&#10;Automatikusan generált leírás">
            <a:extLst>
              <a:ext uri="{FF2B5EF4-FFF2-40B4-BE49-F238E27FC236}">
                <a16:creationId xmlns:a16="http://schemas.microsoft.com/office/drawing/2014/main" id="{383CE7CC-9A11-903B-3E32-1C117B14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4" y="1076310"/>
            <a:ext cx="2419260" cy="2547231"/>
          </a:xfrm>
          <a:prstGeom prst="rect">
            <a:avLst/>
          </a:prstGeom>
        </p:spPr>
      </p:pic>
      <p:pic>
        <p:nvPicPr>
          <p:cNvPr id="8" name="Kép 7" descr="A képen rajzfilm, Animációs film, clipart, illusztráció látható&#10;&#10;Automatikusan generált leírás">
            <a:extLst>
              <a:ext uri="{FF2B5EF4-FFF2-40B4-BE49-F238E27FC236}">
                <a16:creationId xmlns:a16="http://schemas.microsoft.com/office/drawing/2014/main" id="{530EE5DD-5CF2-53D1-C115-AA81A6327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2" b="-27142"/>
          <a:stretch/>
        </p:blipFill>
        <p:spPr>
          <a:xfrm>
            <a:off x="3091364" y="1559441"/>
            <a:ext cx="2506129" cy="4009807"/>
          </a:xfrm>
          <a:prstGeom prst="rect">
            <a:avLst/>
          </a:prstGeom>
        </p:spPr>
      </p:pic>
      <p:pic>
        <p:nvPicPr>
          <p:cNvPr id="10" name="Kép 9" descr="A képen rajzfilm, Organizmus, Uszony, hal látható&#10;&#10;Automatikusan generált leírás">
            <a:extLst>
              <a:ext uri="{FF2B5EF4-FFF2-40B4-BE49-F238E27FC236}">
                <a16:creationId xmlns:a16="http://schemas.microsoft.com/office/drawing/2014/main" id="{D4089BB1-DDD3-8E83-0854-A4EA91CE1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23" y="1282090"/>
            <a:ext cx="2843531" cy="2759494"/>
          </a:xfrm>
          <a:prstGeom prst="rect">
            <a:avLst/>
          </a:prstGeom>
        </p:spPr>
      </p:pic>
      <p:pic>
        <p:nvPicPr>
          <p:cNvPr id="12" name="Kép 11" descr="A képen rajzfilm, clipart, rajz, illusztráció látható&#10;&#10;Automatikusan generált leírás">
            <a:extLst>
              <a:ext uri="{FF2B5EF4-FFF2-40B4-BE49-F238E27FC236}">
                <a16:creationId xmlns:a16="http://schemas.microsoft.com/office/drawing/2014/main" id="{EAC3F14E-F3CC-928A-4187-8FA11B084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1" y="3817264"/>
            <a:ext cx="3342055" cy="2486959"/>
          </a:xfrm>
          <a:prstGeom prst="rect">
            <a:avLst/>
          </a:prstGeom>
        </p:spPr>
      </p:pic>
      <p:pic>
        <p:nvPicPr>
          <p:cNvPr id="5" name="Kép 4" descr="A képen rajzfilm, lábbelik, magassarkú cipő, nő látható&#10;&#10;Automatikusan generált leírás">
            <a:extLst>
              <a:ext uri="{FF2B5EF4-FFF2-40B4-BE49-F238E27FC236}">
                <a16:creationId xmlns:a16="http://schemas.microsoft.com/office/drawing/2014/main" id="{9FD2A5A2-6F29-2020-EA2D-0BA73EE64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98" y="3410390"/>
            <a:ext cx="2561891" cy="3234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EE70C7-F70A-406A-0D51-C6E39599689E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F76593-0572-C81E-0E3F-47907E3954FF}"/>
              </a:ext>
            </a:extLst>
          </p:cNvPr>
          <p:cNvSpPr txBox="1">
            <a:spLocks/>
          </p:cNvSpPr>
          <p:nvPr/>
        </p:nvSpPr>
        <p:spPr>
          <a:xfrm>
            <a:off x="4117045" y="128875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95B018-AC5A-3A35-3F52-540D22C4A515}"/>
              </a:ext>
            </a:extLst>
          </p:cNvPr>
          <p:cNvSpPr txBox="1">
            <a:spLocks/>
          </p:cNvSpPr>
          <p:nvPr/>
        </p:nvSpPr>
        <p:spPr>
          <a:xfrm>
            <a:off x="6349563" y="13079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51D4FF8-253C-B514-401D-E9E89E7E4EC3}"/>
              </a:ext>
            </a:extLst>
          </p:cNvPr>
          <p:cNvSpPr txBox="1">
            <a:spLocks/>
          </p:cNvSpPr>
          <p:nvPr/>
        </p:nvSpPr>
        <p:spPr>
          <a:xfrm>
            <a:off x="2072502" y="43001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4528091-3809-1B8F-9E4E-D55F59573988}"/>
              </a:ext>
            </a:extLst>
          </p:cNvPr>
          <p:cNvSpPr txBox="1">
            <a:spLocks/>
          </p:cNvSpPr>
          <p:nvPr/>
        </p:nvSpPr>
        <p:spPr>
          <a:xfrm>
            <a:off x="5831523" y="464627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50568D5-BE05-5BF5-1CBF-686FD35DC515}"/>
              </a:ext>
            </a:extLst>
          </p:cNvPr>
          <p:cNvSpPr txBox="1">
            <a:spLocks/>
          </p:cNvSpPr>
          <p:nvPr/>
        </p:nvSpPr>
        <p:spPr>
          <a:xfrm>
            <a:off x="313442" y="2682512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Pikachu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BD046D0-9D9B-5DBE-FEEA-25C1839BB54F}"/>
              </a:ext>
            </a:extLst>
          </p:cNvPr>
          <p:cNvSpPr txBox="1">
            <a:spLocks/>
          </p:cNvSpPr>
          <p:nvPr/>
        </p:nvSpPr>
        <p:spPr>
          <a:xfrm>
            <a:off x="3063280" y="351178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Vuk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8BB78A0-26BC-484F-7888-6A0D1E31F738}"/>
              </a:ext>
            </a:extLst>
          </p:cNvPr>
          <p:cNvSpPr txBox="1">
            <a:spLocks/>
          </p:cNvSpPr>
          <p:nvPr/>
        </p:nvSpPr>
        <p:spPr>
          <a:xfrm>
            <a:off x="6155559" y="2623441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Szenilla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9922753-D15B-0615-94E5-72032A832E5E}"/>
              </a:ext>
            </a:extLst>
          </p:cNvPr>
          <p:cNvSpPr txBox="1">
            <a:spLocks/>
          </p:cNvSpPr>
          <p:nvPr/>
        </p:nvSpPr>
        <p:spPr>
          <a:xfrm>
            <a:off x="1140292" y="552610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Tapsi Hapsi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3A94E74-AF60-62A2-545E-83F64C122DA8}"/>
              </a:ext>
            </a:extLst>
          </p:cNvPr>
          <p:cNvSpPr txBox="1">
            <a:spLocks/>
          </p:cNvSpPr>
          <p:nvPr/>
        </p:nvSpPr>
        <p:spPr>
          <a:xfrm>
            <a:off x="5575790" y="534526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Timon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10022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BF74-D3D4-43DF-17DE-71BF0F85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D16CB5-C679-DD19-A83A-1C4109BC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67. Ha két tyúk két nap alatt két tojást tojik, akkor hány tyúk tojik 10 nap alatt 10 tojást?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DE759D-FF65-0CBD-C045-00AAC9BAF3A4}"/>
              </a:ext>
            </a:extLst>
          </p:cNvPr>
          <p:cNvSpPr txBox="1">
            <a:spLocks/>
          </p:cNvSpPr>
          <p:nvPr/>
        </p:nvSpPr>
        <p:spPr>
          <a:xfrm>
            <a:off x="1290360" y="2589230"/>
            <a:ext cx="6798736" cy="3586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20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F29C99-C4EA-8A8C-A672-CACA581363A7}"/>
              </a:ext>
            </a:extLst>
          </p:cNvPr>
          <p:cNvSpPr txBox="1">
            <a:spLocks/>
          </p:cNvSpPr>
          <p:nvPr/>
        </p:nvSpPr>
        <p:spPr>
          <a:xfrm>
            <a:off x="3007217" y="2589229"/>
            <a:ext cx="5557234" cy="36699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Ha 2 tyúk 2 nap alatt 2 tojást tojik, akkor 1 tyúk 2 nap alatt 1 tojást.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Tehát a tyúkok minden második nap tojnak.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Így egy tyúk 10 nap alatt 5 tojást tojik.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Tehát 2 tyúk fog 10 nap alatt 10 tojást tojni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E0E4AD6-3A38-340A-3403-B407CDFDFF58}"/>
              </a:ext>
            </a:extLst>
          </p:cNvPr>
          <p:cNvSpPr txBox="1">
            <a:spLocks/>
          </p:cNvSpPr>
          <p:nvPr/>
        </p:nvSpPr>
        <p:spPr>
          <a:xfrm>
            <a:off x="1290360" y="2589230"/>
            <a:ext cx="6798736" cy="3586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45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1ADBA-F133-9230-1483-7E5FF7B17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45DD7A-8E62-A99C-96CC-8D0B689F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68. Párosítsd össze a vallásokat, mitológiákat a hozzájuk tartozó istennel!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D19D61-FF7E-2058-4D58-F836D9B36963}"/>
              </a:ext>
            </a:extLst>
          </p:cNvPr>
          <p:cNvSpPr txBox="1">
            <a:spLocks/>
          </p:cNvSpPr>
          <p:nvPr/>
        </p:nvSpPr>
        <p:spPr>
          <a:xfrm>
            <a:off x="878505" y="2638460"/>
            <a:ext cx="362266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Hinduizmus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Iszlám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Római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Skandináv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Egyiptomi mitológia</a:t>
            </a: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7BEC28-4259-E616-8EEF-7CA15B160F81}"/>
              </a:ext>
            </a:extLst>
          </p:cNvPr>
          <p:cNvSpPr txBox="1">
            <a:spLocks/>
          </p:cNvSpPr>
          <p:nvPr/>
        </p:nvSpPr>
        <p:spPr>
          <a:xfrm>
            <a:off x="3917577" y="258492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Visnu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CD2B93-F288-3FBC-7E20-2FB7913058F8}"/>
              </a:ext>
            </a:extLst>
          </p:cNvPr>
          <p:cNvSpPr txBox="1">
            <a:spLocks/>
          </p:cNvSpPr>
          <p:nvPr/>
        </p:nvSpPr>
        <p:spPr>
          <a:xfrm>
            <a:off x="3848890" y="314903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Allah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9783BE-E378-3CDC-0D41-995500CFD331}"/>
              </a:ext>
            </a:extLst>
          </p:cNvPr>
          <p:cNvSpPr txBox="1">
            <a:spLocks/>
          </p:cNvSpPr>
          <p:nvPr/>
        </p:nvSpPr>
        <p:spPr>
          <a:xfrm>
            <a:off x="3848889" y="365960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Jupiter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7D9464-DD6C-514D-591D-7BC7DDF4DA7B}"/>
              </a:ext>
            </a:extLst>
          </p:cNvPr>
          <p:cNvSpPr txBox="1">
            <a:spLocks/>
          </p:cNvSpPr>
          <p:nvPr/>
        </p:nvSpPr>
        <p:spPr>
          <a:xfrm>
            <a:off x="3917577" y="437604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Odin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90338D1-4434-FE84-B17F-00D54412C0E0}"/>
              </a:ext>
            </a:extLst>
          </p:cNvPr>
          <p:cNvSpPr txBox="1">
            <a:spLocks/>
          </p:cNvSpPr>
          <p:nvPr/>
        </p:nvSpPr>
        <p:spPr>
          <a:xfrm>
            <a:off x="3858947" y="5193116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Ré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08546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EFB1-ADA5-E137-EF43-73889670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6D92F7-FA60-E4CF-5A20-A09412BB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69. Legkevesebb hány határátkelőn kell átkelnem, ha Kijevből utazok autóval Párizsba?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F74F6A-A08F-ED55-F517-C2CDE3F6EE2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3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37030A-BB15-0585-1D3A-CF94D2AA807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3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885BBB7-8AC9-8128-970E-014F1C52C1DD}"/>
              </a:ext>
            </a:extLst>
          </p:cNvPr>
          <p:cNvSpPr txBox="1">
            <a:spLocks/>
          </p:cNvSpPr>
          <p:nvPr/>
        </p:nvSpPr>
        <p:spPr>
          <a:xfrm>
            <a:off x="2582215" y="2698123"/>
            <a:ext cx="5924282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1. Ukrajnából Lengyelországba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2. Lengyelországból Németországba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3. Németországból Franciaországba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hu-HU" sz="28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1603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3674-0681-29FD-776A-3A0D662F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63C53F-E82A-B04F-5914-9665403A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70. Ki nem volt cápa az RTL Cápák között című műsorában?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841F5-AB03-5BE4-DA96-EDDC48B578D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Levente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Moldován András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Tomán Szabina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Gattyán György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Péter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012D1C-942E-B296-EF66-5A153A82C09A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Gattyán György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57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2FE16-D89B-FB06-B449-C1FEF55B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FA5178-D5AA-1042-C72A-547BEAA1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770468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12. Ha egy derékszögű háromszög egyik befogója 3 cm, a másik pedig 4, akkor hány cm az átfogója?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5718FA-F2F1-859D-CAA7-45CE5593D3D8}"/>
              </a:ext>
            </a:extLst>
          </p:cNvPr>
          <p:cNvSpPr txBox="1">
            <a:spLocks/>
          </p:cNvSpPr>
          <p:nvPr/>
        </p:nvSpPr>
        <p:spPr>
          <a:xfrm>
            <a:off x="1329264" y="2642535"/>
            <a:ext cx="71063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7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Ennyi adatból nem lehet megmondani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57815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4220E-DF27-A296-1C9F-CA845F22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AE48EC-BF91-4755-04E2-CF703E559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71. Hogy hívják az alábbi álatok csoportosulásait?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80701-DC9F-2F48-04BB-8E7767D20EB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Farkasok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Madarak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Elefántok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Ló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9EE6D3-8A44-F405-30CC-D0F3E55D4639}"/>
              </a:ext>
            </a:extLst>
          </p:cNvPr>
          <p:cNvSpPr txBox="1">
            <a:spLocks/>
          </p:cNvSpPr>
          <p:nvPr/>
        </p:nvSpPr>
        <p:spPr>
          <a:xfrm>
            <a:off x="5405087" y="259136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Falka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5113F4-61C5-6FD6-C2D0-FB5FB2DFBBA6}"/>
              </a:ext>
            </a:extLst>
          </p:cNvPr>
          <p:cNvSpPr txBox="1">
            <a:spLocks/>
          </p:cNvSpPr>
          <p:nvPr/>
        </p:nvSpPr>
        <p:spPr>
          <a:xfrm>
            <a:off x="5405087" y="3307816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Raj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089FB1A-2DB1-AA64-FF71-6127DA31B087}"/>
              </a:ext>
            </a:extLst>
          </p:cNvPr>
          <p:cNvSpPr txBox="1">
            <a:spLocks/>
          </p:cNvSpPr>
          <p:nvPr/>
        </p:nvSpPr>
        <p:spPr>
          <a:xfrm>
            <a:off x="5405087" y="402426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Csorda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C08748-B233-1935-BDF3-700D939DF31A}"/>
              </a:ext>
            </a:extLst>
          </p:cNvPr>
          <p:cNvSpPr txBox="1">
            <a:spLocks/>
          </p:cNvSpPr>
          <p:nvPr/>
        </p:nvSpPr>
        <p:spPr>
          <a:xfrm>
            <a:off x="5505971" y="4740712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Nyáj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275423D-FE29-4BFB-8AFA-7CD9F8A715AD}"/>
              </a:ext>
            </a:extLst>
          </p:cNvPr>
          <p:cNvSpPr txBox="1">
            <a:spLocks/>
          </p:cNvSpPr>
          <p:nvPr/>
        </p:nvSpPr>
        <p:spPr>
          <a:xfrm>
            <a:off x="5405087" y="537108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Ménes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3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318B0-0785-2351-34BF-8817F56A5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00F76F-A3EF-AED2-899F-BAEEE0EF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72. Milyen bútor a rekamié?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E60A55-D299-E4BA-DA75-731E3BFAA180}"/>
              </a:ext>
            </a:extLst>
          </p:cNvPr>
          <p:cNvSpPr txBox="1">
            <a:spLocks/>
          </p:cNvSpPr>
          <p:nvPr/>
        </p:nvSpPr>
        <p:spPr>
          <a:xfrm>
            <a:off x="1481665" y="27949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Kanapé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Konyha szekrény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Üveges vitrin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24F6BE-75A3-011E-4201-D40BEB865772}"/>
              </a:ext>
            </a:extLst>
          </p:cNvPr>
          <p:cNvSpPr txBox="1">
            <a:spLocks/>
          </p:cNvSpPr>
          <p:nvPr/>
        </p:nvSpPr>
        <p:spPr>
          <a:xfrm>
            <a:off x="1481665" y="27949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Kanapé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56AC8C-C436-67F0-7212-2AAFF968C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41" r="98755">
                        <a14:foregroundMark x1="8299" y1="28621" x2="8299" y2="28621"/>
                        <a14:foregroundMark x1="4841" y1="25517" x2="10788" y2="36724"/>
                        <a14:foregroundMark x1="89488" y1="36034" x2="88243" y2="51379"/>
                        <a14:foregroundMark x1="90318" y1="37931" x2="88243" y2="52759"/>
                        <a14:foregroundMark x1="94744" y1="38966" x2="94053" y2="50000"/>
                        <a14:foregroundMark x1="96819" y1="40000" x2="98755" y2="4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057" y="2411569"/>
            <a:ext cx="3443288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AF852-CD7B-D86F-2B66-F1BCAD3D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76A69A-72D7-0379-1022-6B1E783D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73. Az alábbiak közül melyik NEM Isztambul régebbi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BC68D4-780C-D1E9-EB92-76F2C924427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Konstantinápoly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Bizánc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Alexandria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1697FCC-C589-3B28-8007-572CD3FBA526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Alexandria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77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963F8-28EF-F804-3E67-3F2E20F03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8A86CD-F7BD-0DBF-FAA5-CACE3A5D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74. Párosítsd össze a műveket írójukkal!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C604E2-5EFE-BB48-C64A-8B030424C3F2}"/>
              </a:ext>
            </a:extLst>
          </p:cNvPr>
          <p:cNvSpPr txBox="1">
            <a:spLocks/>
          </p:cNvSpPr>
          <p:nvPr/>
        </p:nvSpPr>
        <p:spPr>
          <a:xfrm>
            <a:off x="1041233" y="2642534"/>
            <a:ext cx="353076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George Orwell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Frank Herbert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Gabriel García Márquez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Stephen King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Suzanne Collins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618532-EDA4-397C-6598-B38979CF1405}"/>
              </a:ext>
            </a:extLst>
          </p:cNvPr>
          <p:cNvSpPr txBox="1">
            <a:spLocks/>
          </p:cNvSpPr>
          <p:nvPr/>
        </p:nvSpPr>
        <p:spPr>
          <a:xfrm>
            <a:off x="5405087" y="259136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5. 1984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BB56D68-FD5E-9544-DCD3-F0B55AE12863}"/>
              </a:ext>
            </a:extLst>
          </p:cNvPr>
          <p:cNvSpPr txBox="1">
            <a:spLocks/>
          </p:cNvSpPr>
          <p:nvPr/>
        </p:nvSpPr>
        <p:spPr>
          <a:xfrm>
            <a:off x="5405087" y="313657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Dűne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CFD0654-3C2B-15DF-D7B0-F88D6A946565}"/>
              </a:ext>
            </a:extLst>
          </p:cNvPr>
          <p:cNvSpPr txBox="1">
            <a:spLocks/>
          </p:cNvSpPr>
          <p:nvPr/>
        </p:nvSpPr>
        <p:spPr>
          <a:xfrm>
            <a:off x="5074277" y="4006808"/>
            <a:ext cx="3174502" cy="8614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Száz év magány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ED09828-6A8A-B3F8-AD9E-00975A1C7497}"/>
              </a:ext>
            </a:extLst>
          </p:cNvPr>
          <p:cNvSpPr txBox="1">
            <a:spLocks/>
          </p:cNvSpPr>
          <p:nvPr/>
        </p:nvSpPr>
        <p:spPr>
          <a:xfrm>
            <a:off x="5239681" y="4705800"/>
            <a:ext cx="3174502" cy="861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Az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EF8FFC-D23E-6C51-CFFD-45521C1E8394}"/>
              </a:ext>
            </a:extLst>
          </p:cNvPr>
          <p:cNvSpPr txBox="1">
            <a:spLocks/>
          </p:cNvSpPr>
          <p:nvPr/>
        </p:nvSpPr>
        <p:spPr>
          <a:xfrm>
            <a:off x="5125792" y="5290289"/>
            <a:ext cx="3288391" cy="910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Éhezők viadala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594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0940C-6EDF-F924-8D19-9DC0197C8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DFADC-EB58-D3F9-A3DE-76213EF3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75. Melyik részecske NEM része az atomnak?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0E4121-261A-EAAA-3CBC-E7000383C5E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Proton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Neutron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Elektron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0767A5-1698-96B9-E8F3-13FF84450995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Foton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9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E6D54-7921-A858-6508-773E15B9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0B6577-B092-98A0-80A0-886FAEB25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90" y="179176"/>
            <a:ext cx="7979000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76. Hogy hívják az alábbi járműveket?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2" name="Kép 11" descr="A képen fegyver, Méretarányos modell, tank látható&#10;&#10;Automatikusan generált leírás">
            <a:extLst>
              <a:ext uri="{FF2B5EF4-FFF2-40B4-BE49-F238E27FC236}">
                <a16:creationId xmlns:a16="http://schemas.microsoft.com/office/drawing/2014/main" id="{1959A980-A801-871C-0B00-68B741750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85" y="1168816"/>
            <a:ext cx="3892140" cy="1303867"/>
          </a:xfrm>
          <a:prstGeom prst="rect">
            <a:avLst/>
          </a:prstGeom>
        </p:spPr>
      </p:pic>
      <p:pic>
        <p:nvPicPr>
          <p:cNvPr id="16" name="Kép 15" descr="A képen jármű, kerék, Szárazföldi jármű, gumiabroncs látható&#10;&#10;Automatikusan generált leírás">
            <a:extLst>
              <a:ext uri="{FF2B5EF4-FFF2-40B4-BE49-F238E27FC236}">
                <a16:creationId xmlns:a16="http://schemas.microsoft.com/office/drawing/2014/main" id="{83118633-29B0-4718-8215-82F03802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9" y="4596754"/>
            <a:ext cx="3400562" cy="1911667"/>
          </a:xfrm>
          <a:prstGeom prst="rect">
            <a:avLst/>
          </a:prstGeom>
        </p:spPr>
      </p:pic>
      <p:pic>
        <p:nvPicPr>
          <p:cNvPr id="18" name="Kép 17" descr="A képen közlekedés, vízijármű, hajó, árboc látható&#10;&#10;Automatikusan generált leírás">
            <a:extLst>
              <a:ext uri="{FF2B5EF4-FFF2-40B4-BE49-F238E27FC236}">
                <a16:creationId xmlns:a16="http://schemas.microsoft.com/office/drawing/2014/main" id="{F5EF96FE-9056-192D-431F-00CA89F48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03" y="2590797"/>
            <a:ext cx="3164484" cy="3590904"/>
          </a:xfrm>
          <a:prstGeom prst="rect">
            <a:avLst/>
          </a:prstGeom>
        </p:spPr>
      </p:pic>
      <p:pic>
        <p:nvPicPr>
          <p:cNvPr id="20" name="Kép 19" descr="A képen jármű, kerék, Szárazföldi jármű, Játékjármű látható&#10;&#10;Automatikusan generált leírás">
            <a:extLst>
              <a:ext uri="{FF2B5EF4-FFF2-40B4-BE49-F238E27FC236}">
                <a16:creationId xmlns:a16="http://schemas.microsoft.com/office/drawing/2014/main" id="{DB9333D1-F37B-AE56-6528-D0EF9A709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" y="1003549"/>
            <a:ext cx="3682820" cy="2459305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078BB6F4-6451-327E-CDA0-C95A5FF57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13" y="1482513"/>
            <a:ext cx="4600728" cy="3136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5EB9FE-3A6E-B342-B00F-AD57BE70163A}"/>
              </a:ext>
            </a:extLst>
          </p:cNvPr>
          <p:cNvSpPr txBox="1">
            <a:spLocks/>
          </p:cNvSpPr>
          <p:nvPr/>
        </p:nvSpPr>
        <p:spPr>
          <a:xfrm>
            <a:off x="1044014" y="459675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F3CC0D3-C860-4656-4B38-09E667EC4EE1}"/>
              </a:ext>
            </a:extLst>
          </p:cNvPr>
          <p:cNvSpPr txBox="1">
            <a:spLocks/>
          </p:cNvSpPr>
          <p:nvPr/>
        </p:nvSpPr>
        <p:spPr>
          <a:xfrm>
            <a:off x="5233653" y="159303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5DEE045-CF9D-3FCB-7345-5BDDA5FAEACF}"/>
              </a:ext>
            </a:extLst>
          </p:cNvPr>
          <p:cNvSpPr txBox="1">
            <a:spLocks/>
          </p:cNvSpPr>
          <p:nvPr/>
        </p:nvSpPr>
        <p:spPr>
          <a:xfrm>
            <a:off x="2078330" y="34290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3A36E45-3116-D4A3-232B-74FA93FF8923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EC2B4AF-F633-0368-30BE-B5C65B69212A}"/>
              </a:ext>
            </a:extLst>
          </p:cNvPr>
          <p:cNvSpPr txBox="1">
            <a:spLocks/>
          </p:cNvSpPr>
          <p:nvPr/>
        </p:nvSpPr>
        <p:spPr>
          <a:xfrm>
            <a:off x="5151551" y="48712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16ACF30-1FB7-2343-707F-1BFA2B2CBAB7}"/>
              </a:ext>
            </a:extLst>
          </p:cNvPr>
          <p:cNvSpPr txBox="1">
            <a:spLocks/>
          </p:cNvSpPr>
          <p:nvPr/>
        </p:nvSpPr>
        <p:spPr>
          <a:xfrm>
            <a:off x="1044014" y="186390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Herbie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2B89210-BF3A-2C0D-83CE-CCACC7CD219A}"/>
              </a:ext>
            </a:extLst>
          </p:cNvPr>
          <p:cNvSpPr txBox="1">
            <a:spLocks/>
          </p:cNvSpPr>
          <p:nvPr/>
        </p:nvSpPr>
        <p:spPr>
          <a:xfrm>
            <a:off x="5381204" y="1491741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USS Enterprise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6664978-AA21-1988-ED71-54619F15BEF9}"/>
              </a:ext>
            </a:extLst>
          </p:cNvPr>
          <p:cNvSpPr txBox="1">
            <a:spLocks/>
          </p:cNvSpPr>
          <p:nvPr/>
        </p:nvSpPr>
        <p:spPr>
          <a:xfrm>
            <a:off x="2955933" y="3082555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Ezeréves Sólyom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E38FD74-7847-9957-C6F4-571C38BF9FC8}"/>
              </a:ext>
            </a:extLst>
          </p:cNvPr>
          <p:cNvSpPr txBox="1">
            <a:spLocks/>
          </p:cNvSpPr>
          <p:nvPr/>
        </p:nvSpPr>
        <p:spPr>
          <a:xfrm>
            <a:off x="883617" y="5195037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KITT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4A53E26-9D3E-19BE-4244-DED644E889BA}"/>
              </a:ext>
            </a:extLst>
          </p:cNvPr>
          <p:cNvSpPr txBox="1">
            <a:spLocks/>
          </p:cNvSpPr>
          <p:nvPr/>
        </p:nvSpPr>
        <p:spPr>
          <a:xfrm>
            <a:off x="5497839" y="4452483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Fekete Gyöngy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10503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EAC16-C17E-15A6-0031-0BF9F07FB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Betűtípus, fekete, tipográfia látható&#10;&#10;Automatikusan generált leírás">
            <a:extLst>
              <a:ext uri="{FF2B5EF4-FFF2-40B4-BE49-F238E27FC236}">
                <a16:creationId xmlns:a16="http://schemas.microsoft.com/office/drawing/2014/main" id="{5EBA57D4-A00A-E1B6-9474-639F47F8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97" y="2375884"/>
            <a:ext cx="6062084" cy="988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8A48F3-DC40-7DC5-3C5D-8CFA9736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77. Melyik gyerekdalok kottáját látod?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63251D-9EE0-F6D2-F0B4-738E1CE395A7}"/>
              </a:ext>
            </a:extLst>
          </p:cNvPr>
          <p:cNvSpPr txBox="1">
            <a:spLocks/>
          </p:cNvSpPr>
          <p:nvPr/>
        </p:nvSpPr>
        <p:spPr>
          <a:xfrm>
            <a:off x="781867" y="2444056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548F35-5C56-B3C5-E37C-8E5282270477}"/>
              </a:ext>
            </a:extLst>
          </p:cNvPr>
          <p:cNvSpPr txBox="1">
            <a:spLocks/>
          </p:cNvSpPr>
          <p:nvPr/>
        </p:nvSpPr>
        <p:spPr>
          <a:xfrm>
            <a:off x="5826447" y="2308172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Süss fel nap!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pic>
        <p:nvPicPr>
          <p:cNvPr id="12" name="Kép 11" descr="A képen szöveg, képernyőkép, fekete-fehér, zene látható&#10;&#10;Automatikusan generált leírás">
            <a:extLst>
              <a:ext uri="{FF2B5EF4-FFF2-40B4-BE49-F238E27FC236}">
                <a16:creationId xmlns:a16="http://schemas.microsoft.com/office/drawing/2014/main" id="{C7F5BE4E-42AF-4ED7-9881-747F28DF6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51" y="4711448"/>
            <a:ext cx="6387953" cy="134383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53F02E7-B5DD-97EE-9FC6-89E234ED7C04}"/>
              </a:ext>
            </a:extLst>
          </p:cNvPr>
          <p:cNvSpPr txBox="1">
            <a:spLocks/>
          </p:cNvSpPr>
          <p:nvPr/>
        </p:nvSpPr>
        <p:spPr>
          <a:xfrm>
            <a:off x="6163845" y="4539335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Cifra palota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752DC964-C480-118E-2766-7B6FBC868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016" y="3803790"/>
            <a:ext cx="6619875" cy="772963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BE4E109A-FA2F-AE30-390D-E9DC491789EE}"/>
              </a:ext>
            </a:extLst>
          </p:cNvPr>
          <p:cNvSpPr txBox="1">
            <a:spLocks/>
          </p:cNvSpPr>
          <p:nvPr/>
        </p:nvSpPr>
        <p:spPr>
          <a:xfrm>
            <a:off x="5148263" y="3493341"/>
            <a:ext cx="3693777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Bújj, bújj zöld ág</a:t>
            </a:r>
          </a:p>
        </p:txBody>
      </p:sp>
    </p:spTree>
    <p:extLst>
      <p:ext uri="{BB962C8B-B14F-4D97-AF65-F5344CB8AC3E}">
        <p14:creationId xmlns:p14="http://schemas.microsoft.com/office/powerpoint/2010/main" val="3775709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7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FF40B-A850-25D2-7569-51DDE9F1B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9EE6FF-4F9C-48AC-B58C-94CD80F2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78. Melyik nem egy étel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76C5C6-9F48-9C7A-A284-798131FB909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Tejfölös csodabogár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Mákos pity-puty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Csokis lófarok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5F7E4ED-162A-7D96-5D8E-4C1DB75D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64" y="1926125"/>
            <a:ext cx="2471071" cy="185695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84F49B1-C5DB-4C86-879C-40BEAAAD1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64" y="3581137"/>
            <a:ext cx="2471071" cy="175062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1BA003A-A97C-839A-18FE-A12EC02AA106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Csokis lófarok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68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83F08-EB97-5B67-D1C1-1C9D1DF7E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76840-9448-4F4D-55ED-3D559E03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79. Mi található minden szerves vegyületben?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54317C-2F75-EC7B-8166-C12E965994D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Nitrogén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Oxigén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Hidrogén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0104DD-86AB-961D-45E3-122E34CA3693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Szén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7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7BA19-C2AB-1EBE-79F7-1BFEEE36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9C7F1-D8E7-3E60-458C-5E588A5F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80. Hány emeletes a szolnoki toronyház?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0412A8-2AB4-CF72-4602-B664911A461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23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24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365340-A02D-5DFA-81C9-6FEB03DD9F6D}"/>
              </a:ext>
            </a:extLst>
          </p:cNvPr>
          <p:cNvSpPr txBox="1">
            <a:spLocks/>
          </p:cNvSpPr>
          <p:nvPr/>
        </p:nvSpPr>
        <p:spPr>
          <a:xfrm>
            <a:off x="2865550" y="2550017"/>
            <a:ext cx="5479960" cy="3593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szolnoki toronyház (a köznyelvben „huszonnégyemeletes”) a szolnoki pályaudvar előtt álló magasház, amely 81 méteres magasságával és 22 lakott emeletével Magyarország legmagasabb lakóépülete. 23. emeletén működik az Uránia csillagvizsgáló szolnoki egysége. Huszonnegyedik emelete valójában nincs.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4A266DB-1851-B84E-C908-DB26F109C314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23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49441-2F2E-4B27-341B-131DF24F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EF3E95-23CF-5C0C-2A19-4DF6A9F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13. Nyári melegben, ha nincs légkondi, jólesik bekapcsolni néha a…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9CDD8-0766-5FEC-F271-E9F3DC88DAA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Ventilátort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Ventillátort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Venntilátort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99032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23149-2A58-6471-2004-7C3DD4210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B0C80-CC05-0730-40AA-4DE6BFF1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81. Modern zenék középkori stílusban. Mik a zenék címei?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0AAA4-71FC-C121-DA6A-1322141851A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pic>
        <p:nvPicPr>
          <p:cNvPr id="5" name="Eurythmics - Sweet Dreams (Are Made Of This) [Instrumental Medieval Version] (mp3cut.net)">
            <a:hlinkClick r:id="" action="ppaction://media"/>
            <a:extLst>
              <a:ext uri="{FF2B5EF4-FFF2-40B4-BE49-F238E27FC236}">
                <a16:creationId xmlns:a16="http://schemas.microsoft.com/office/drawing/2014/main" id="{FB1182B8-8D3A-5E0D-4E65-AF758DD4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2591019"/>
            <a:ext cx="609600" cy="609600"/>
          </a:xfrm>
          <a:prstGeom prst="rect">
            <a:avLst/>
          </a:prstGeom>
        </p:spPr>
      </p:pic>
      <p:pic>
        <p:nvPicPr>
          <p:cNvPr id="6" name="Bad Guy (Medieval Parody Version) - Bardcore Cover of Billie Eilish (mp3cut.net)">
            <a:hlinkClick r:id="" action="ppaction://media"/>
            <a:extLst>
              <a:ext uri="{FF2B5EF4-FFF2-40B4-BE49-F238E27FC236}">
                <a16:creationId xmlns:a16="http://schemas.microsoft.com/office/drawing/2014/main" id="{8532E044-4785-FD58-A279-201300594C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3293754"/>
            <a:ext cx="609600" cy="609600"/>
          </a:xfrm>
          <a:prstGeom prst="rect">
            <a:avLst/>
          </a:prstGeom>
        </p:spPr>
      </p:pic>
      <p:pic>
        <p:nvPicPr>
          <p:cNvPr id="7" name="Rolling Stones - Paint It Black (Medieval Instrumental Version) (mp3cut.net)(1)">
            <a:hlinkClick r:id="" action="ppaction://media"/>
            <a:extLst>
              <a:ext uri="{FF2B5EF4-FFF2-40B4-BE49-F238E27FC236}">
                <a16:creationId xmlns:a16="http://schemas.microsoft.com/office/drawing/2014/main" id="{F6893F58-FC59-97D4-1417-2EAEB1C19F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3941340"/>
            <a:ext cx="609600" cy="609600"/>
          </a:xfrm>
          <a:prstGeom prst="rect">
            <a:avLst/>
          </a:prstGeom>
        </p:spPr>
      </p:pic>
      <p:pic>
        <p:nvPicPr>
          <p:cNvPr id="8" name="In the End - Medieval Cover Bardcore (mp3cut.net)">
            <a:hlinkClick r:id="" action="ppaction://media"/>
            <a:extLst>
              <a:ext uri="{FF2B5EF4-FFF2-40B4-BE49-F238E27FC236}">
                <a16:creationId xmlns:a16="http://schemas.microsoft.com/office/drawing/2014/main" id="{20AF8AE0-A2E2-5AF0-26F6-4FD29EE442D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4606089"/>
            <a:ext cx="609600" cy="609600"/>
          </a:xfrm>
          <a:prstGeom prst="rect">
            <a:avLst/>
          </a:prstGeom>
        </p:spPr>
      </p:pic>
      <p:pic>
        <p:nvPicPr>
          <p:cNvPr id="9" name="L'Amour Toujours (Medieval Style) (mp3cut.net)">
            <a:hlinkClick r:id="" action="ppaction://media"/>
            <a:extLst>
              <a:ext uri="{FF2B5EF4-FFF2-40B4-BE49-F238E27FC236}">
                <a16:creationId xmlns:a16="http://schemas.microsoft.com/office/drawing/2014/main" id="{ACAF5221-FE4B-083A-3E0D-FFDE79204B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5253675"/>
            <a:ext cx="609600" cy="609600"/>
          </a:xfrm>
          <a:prstGeom prst="rect">
            <a:avLst/>
          </a:prstGeom>
        </p:spPr>
      </p:pic>
      <p:sp>
        <p:nvSpPr>
          <p:cNvPr id="4" name="Akciógomb: Hang 3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C143E05B-BD49-16B7-642F-518B8B1C1033}"/>
              </a:ext>
            </a:extLst>
          </p:cNvPr>
          <p:cNvSpPr/>
          <p:nvPr/>
        </p:nvSpPr>
        <p:spPr>
          <a:xfrm>
            <a:off x="1998210" y="261534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Akciógomb: Hang 9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7592AAB2-938C-E5AE-2960-B52CD5E2F05A}"/>
              </a:ext>
            </a:extLst>
          </p:cNvPr>
          <p:cNvSpPr/>
          <p:nvPr/>
        </p:nvSpPr>
        <p:spPr>
          <a:xfrm>
            <a:off x="1988975" y="32694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93065516-045C-8CED-727F-7BB343FB8800}"/>
              </a:ext>
            </a:extLst>
          </p:cNvPr>
          <p:cNvSpPr/>
          <p:nvPr/>
        </p:nvSpPr>
        <p:spPr>
          <a:xfrm>
            <a:off x="1988976" y="3949920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F4673470-D8DF-A6BE-C233-A606E4F52140}"/>
              </a:ext>
            </a:extLst>
          </p:cNvPr>
          <p:cNvSpPr/>
          <p:nvPr/>
        </p:nvSpPr>
        <p:spPr>
          <a:xfrm>
            <a:off x="1998210" y="462325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4A5433BD-F916-B3DF-4B9B-9CD13ED6B24D}"/>
              </a:ext>
            </a:extLst>
          </p:cNvPr>
          <p:cNvSpPr/>
          <p:nvPr/>
        </p:nvSpPr>
        <p:spPr>
          <a:xfrm>
            <a:off x="1998210" y="5289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057D8C41-81BE-28DF-27DF-7B8D9FC5DE99}"/>
              </a:ext>
            </a:extLst>
          </p:cNvPr>
          <p:cNvSpPr/>
          <p:nvPr/>
        </p:nvSpPr>
        <p:spPr>
          <a:xfrm>
            <a:off x="1998210" y="260882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Akciógomb: Hang 14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DC2FA6F1-F518-5CFF-8068-DB37B0DF5652}"/>
              </a:ext>
            </a:extLst>
          </p:cNvPr>
          <p:cNvSpPr/>
          <p:nvPr/>
        </p:nvSpPr>
        <p:spPr>
          <a:xfrm>
            <a:off x="1998210" y="260882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Akciógomb: Hang 15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C8BBB2AC-6D6B-D02C-7A26-2167048B462B}"/>
              </a:ext>
            </a:extLst>
          </p:cNvPr>
          <p:cNvSpPr/>
          <p:nvPr/>
        </p:nvSpPr>
        <p:spPr>
          <a:xfrm>
            <a:off x="1988974" y="326886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Akciógomb: Hang 16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B0F3D1FE-ED6B-A80B-37D1-02B919C8B985}"/>
              </a:ext>
            </a:extLst>
          </p:cNvPr>
          <p:cNvSpPr/>
          <p:nvPr/>
        </p:nvSpPr>
        <p:spPr>
          <a:xfrm>
            <a:off x="1988973" y="326826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Akciógomb: Hang 17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357C92E2-59E8-7B0B-CAA0-EA6C07151768}"/>
              </a:ext>
            </a:extLst>
          </p:cNvPr>
          <p:cNvSpPr/>
          <p:nvPr/>
        </p:nvSpPr>
        <p:spPr>
          <a:xfrm>
            <a:off x="1978081" y="39501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Akciógomb: Hang 18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BD17E813-E00C-A09F-6240-C6A545ED90DD}"/>
              </a:ext>
            </a:extLst>
          </p:cNvPr>
          <p:cNvSpPr/>
          <p:nvPr/>
        </p:nvSpPr>
        <p:spPr>
          <a:xfrm>
            <a:off x="1978081" y="394727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Akciógomb: Hang 19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D26D4E00-4043-2044-DB63-773BF6DDE728}"/>
              </a:ext>
            </a:extLst>
          </p:cNvPr>
          <p:cNvSpPr/>
          <p:nvPr/>
        </p:nvSpPr>
        <p:spPr>
          <a:xfrm>
            <a:off x="1998209" y="46304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Akciógomb: Hang 20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43494645-BA80-2E15-DFD4-5DA7142342A6}"/>
              </a:ext>
            </a:extLst>
          </p:cNvPr>
          <p:cNvSpPr/>
          <p:nvPr/>
        </p:nvSpPr>
        <p:spPr>
          <a:xfrm>
            <a:off x="1998209" y="528929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Akciógomb: Hang 21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7B5A8256-640F-1BF6-6508-FDD34B7A1E24}"/>
              </a:ext>
            </a:extLst>
          </p:cNvPr>
          <p:cNvSpPr/>
          <p:nvPr/>
        </p:nvSpPr>
        <p:spPr>
          <a:xfrm>
            <a:off x="1998209" y="461419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Akciógomb: Hang 22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1AF28CC1-8E64-9C36-89A3-4CCC828A7282}"/>
              </a:ext>
            </a:extLst>
          </p:cNvPr>
          <p:cNvSpPr/>
          <p:nvPr/>
        </p:nvSpPr>
        <p:spPr>
          <a:xfrm>
            <a:off x="1988974" y="5273009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Eurythmics, Annie Lennox, Dave Stewart - Sweet Dreams (Are Made Of This) (Official Video) (mp3cut.net)">
            <a:hlinkClick r:id="" action="ppaction://media"/>
            <a:extLst>
              <a:ext uri="{FF2B5EF4-FFF2-40B4-BE49-F238E27FC236}">
                <a16:creationId xmlns:a16="http://schemas.microsoft.com/office/drawing/2014/main" id="{B060D81E-5E77-1275-CF80-4B769B882E7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16433" y="2588235"/>
            <a:ext cx="609600" cy="609600"/>
          </a:xfrm>
          <a:prstGeom prst="rect">
            <a:avLst/>
          </a:prstGeom>
        </p:spPr>
      </p:pic>
      <p:pic>
        <p:nvPicPr>
          <p:cNvPr id="25" name="Billie Eilish - bad guy (Official Mus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10CD846C-0908-0B4A-A874-55A03DF76CE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867779" y="3229436"/>
            <a:ext cx="609600" cy="609600"/>
          </a:xfrm>
          <a:prstGeom prst="rect">
            <a:avLst/>
          </a:prstGeom>
        </p:spPr>
      </p:pic>
      <p:pic>
        <p:nvPicPr>
          <p:cNvPr id="26" name="The Rolling Stones - Paint It, Black (Official Lyr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1AEAE516-3C80-C269-E27D-96652FC1629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75600" y="3807681"/>
            <a:ext cx="609600" cy="609600"/>
          </a:xfrm>
          <a:prstGeom prst="rect">
            <a:avLst/>
          </a:prstGeom>
        </p:spPr>
      </p:pic>
      <p:pic>
        <p:nvPicPr>
          <p:cNvPr id="27" name="In The End [Official HD Music Video] - Linkin Park (mp3cut.net)">
            <a:hlinkClick r:id="" action="ppaction://media"/>
            <a:extLst>
              <a:ext uri="{FF2B5EF4-FFF2-40B4-BE49-F238E27FC236}">
                <a16:creationId xmlns:a16="http://schemas.microsoft.com/office/drawing/2014/main" id="{731AB2EF-DF5D-AF5F-F5B5-C1A35E0FA5A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16433" y="4411785"/>
            <a:ext cx="609600" cy="609600"/>
          </a:xfrm>
          <a:prstGeom prst="rect">
            <a:avLst/>
          </a:prstGeom>
        </p:spPr>
      </p:pic>
      <p:pic>
        <p:nvPicPr>
          <p:cNvPr id="28" name="GIGI D'AGOSTINO - L'AMOUR TOUJOURS ( OFFICIAL VIDEO ) (mp3cut.net)">
            <a:hlinkClick r:id="" action="ppaction://media"/>
            <a:extLst>
              <a:ext uri="{FF2B5EF4-FFF2-40B4-BE49-F238E27FC236}">
                <a16:creationId xmlns:a16="http://schemas.microsoft.com/office/drawing/2014/main" id="{A7F6FF01-749D-9999-4B4E-34A92DD79AB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16433" y="5008226"/>
            <a:ext cx="609600" cy="609600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71C5591D-4408-87EA-5183-AE8054ED4042}"/>
              </a:ext>
            </a:extLst>
          </p:cNvPr>
          <p:cNvSpPr txBox="1">
            <a:spLocks/>
          </p:cNvSpPr>
          <p:nvPr/>
        </p:nvSpPr>
        <p:spPr>
          <a:xfrm>
            <a:off x="2671719" y="2620014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Eurorythmics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- Sweet Dreams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56B1B78F-0265-278A-8041-68810444F6C9}"/>
              </a:ext>
            </a:extLst>
          </p:cNvPr>
          <p:cNvSpPr txBox="1">
            <a:spLocks/>
          </p:cNvSpPr>
          <p:nvPr/>
        </p:nvSpPr>
        <p:spPr>
          <a:xfrm>
            <a:off x="2667536" y="3238535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Billie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Eilish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–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Bad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Guy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D2A47A8F-A1DA-F584-4039-78E49AC2135B}"/>
              </a:ext>
            </a:extLst>
          </p:cNvPr>
          <p:cNvSpPr txBox="1">
            <a:spLocks/>
          </p:cNvSpPr>
          <p:nvPr/>
        </p:nvSpPr>
        <p:spPr>
          <a:xfrm>
            <a:off x="2663353" y="3952920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Rolling Stones – Paint it Black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58124B20-B9C7-C6E4-64C7-C5C320B3CA92}"/>
              </a:ext>
            </a:extLst>
          </p:cNvPr>
          <p:cNvSpPr txBox="1">
            <a:spLocks/>
          </p:cNvSpPr>
          <p:nvPr/>
        </p:nvSpPr>
        <p:spPr>
          <a:xfrm>
            <a:off x="2675947" y="4635432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Linkin Park – In the End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02D624A2-2473-E39F-22A1-03034A6C9471}"/>
              </a:ext>
            </a:extLst>
          </p:cNvPr>
          <p:cNvSpPr txBox="1">
            <a:spLocks/>
          </p:cNvSpPr>
          <p:nvPr/>
        </p:nvSpPr>
        <p:spPr>
          <a:xfrm>
            <a:off x="2663353" y="5247823"/>
            <a:ext cx="5892732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Gigi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D’Agostino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–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L'Amour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Toujours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>
              <a:buNone/>
            </a:pP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20799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47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3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4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88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45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547664" y="1556792"/>
            <a:ext cx="6048672" cy="1515533"/>
          </a:xfrm>
        </p:spPr>
        <p:txBody>
          <a:bodyPr>
            <a:normAutofit/>
          </a:bodyPr>
          <a:lstStyle/>
          <a:p>
            <a:r>
              <a:rPr lang="hu-HU" sz="4000" b="1" cap="all" dirty="0">
                <a:solidFill>
                  <a:schemeClr val="tx1"/>
                </a:solidFill>
              </a:rPr>
              <a:t>Eredményhirdetés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1658585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833DF-8A91-E974-7ECA-AEBDBE5F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5AAFAF-EF27-3D73-D1D1-E16E2909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14. Néhány találós kérdés.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DED0ED-2326-9BDB-E148-E2DF47B95A57}"/>
              </a:ext>
            </a:extLst>
          </p:cNvPr>
          <p:cNvSpPr txBox="1">
            <a:spLocks/>
          </p:cNvSpPr>
          <p:nvPr/>
        </p:nvSpPr>
        <p:spPr>
          <a:xfrm>
            <a:off x="1094704" y="2642535"/>
            <a:ext cx="7033297" cy="35650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Nem vagyok nehéz, de még a legerősebb ember sem tud sokáig tartani. Mi vagyok?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Aki készíti, annak nem kell. Aki megveszi nem használja. Aki használja nem tud róla. Mi ez?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Mi az, ami mindig jön, de soha nem érkezik meg?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939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D9F86-4916-7538-F43D-456F3CDFB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93118D-6011-C8EA-AB55-06A20A1E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15. Mit csinál, aki bardíroz?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C56667-36BE-A764-3015-CA0F0434808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közben locsolgatja, kenegeti a gyorsan száradó húst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vékony szalonna-szeletekbe tekeri a húst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bevagdossa a húst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771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Információk</a:t>
            </a:r>
            <a:endParaRPr lang="hu-HU" b="1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b="1" dirty="0">
                <a:solidFill>
                  <a:schemeClr val="tx1"/>
                </a:solidFill>
              </a:rPr>
              <a:t>2 felvonás lesz 40 és 41 kérdéssel, közöttük szünet.</a:t>
            </a:r>
          </a:p>
          <a:p>
            <a:r>
              <a:rPr lang="hu-HU" sz="2800" b="1" dirty="0">
                <a:solidFill>
                  <a:schemeClr val="tx1"/>
                </a:solidFill>
              </a:rPr>
              <a:t>Szünet előtt közösen kijavítjuk az első felvonás válaszait.</a:t>
            </a:r>
          </a:p>
          <a:p>
            <a:endParaRPr lang="hu-HU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837EC-8F9A-60A9-5AE2-51EDCAF4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FFDCFA-C27A-1DA4-8197-B3ADA539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16. Mitől fél, aki az alábbi fóbiákban szenved?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92C07-C36E-2821-92B9-FA4C90D3FF2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Araknofóbia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Klausztrófóbia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Aerofóbia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Musofóbia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Altofóbia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238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17982-C8AB-9BE9-B1B5-542626934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C51964-B694-51DE-EC85-4F31956C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17. Felismered a magyar színészeket szemük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1306D6-E6FE-9FAD-A92C-DAEE592151D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E8D2100-0688-956D-E1DB-DE311B877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6" y="2641092"/>
            <a:ext cx="2724530" cy="1009791"/>
          </a:xfrm>
          <a:prstGeom prst="rect">
            <a:avLst/>
          </a:prstGeom>
        </p:spPr>
      </p:pic>
      <p:pic>
        <p:nvPicPr>
          <p:cNvPr id="7" name="Kép 6" descr="A képen bőr, személy, közelkép, szemöldök látható&#10;&#10;Automatikusan generált leírás">
            <a:extLst>
              <a:ext uri="{FF2B5EF4-FFF2-40B4-BE49-F238E27FC236}">
                <a16:creationId xmlns:a16="http://schemas.microsoft.com/office/drawing/2014/main" id="{8766BB23-6807-2F8F-1BED-22E799D07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33" y="2641093"/>
            <a:ext cx="3070420" cy="10097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F6332B8-BD9C-07A0-EF4D-C4B59DD83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" y="3859891"/>
            <a:ext cx="2724531" cy="97071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AF18DBE-674A-FD88-17A0-23683D839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933" y="3859891"/>
            <a:ext cx="3086531" cy="107647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216051CF-CDFA-DB4E-5B42-6E81DB74A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744" y="5039614"/>
            <a:ext cx="3070419" cy="12182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E9C88AE-6C81-2188-DF96-F1241ADFC649}"/>
              </a:ext>
            </a:extLst>
          </p:cNvPr>
          <p:cNvSpPr txBox="1">
            <a:spLocks/>
          </p:cNvSpPr>
          <p:nvPr/>
        </p:nvSpPr>
        <p:spPr>
          <a:xfrm>
            <a:off x="673129" y="273311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C52676F-1496-3F83-9BA8-5EF317B31706}"/>
              </a:ext>
            </a:extLst>
          </p:cNvPr>
          <p:cNvSpPr txBox="1">
            <a:spLocks/>
          </p:cNvSpPr>
          <p:nvPr/>
        </p:nvSpPr>
        <p:spPr>
          <a:xfrm>
            <a:off x="648691" y="40520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77E1E53-BFFD-DEDA-C830-48FD65589DAE}"/>
              </a:ext>
            </a:extLst>
          </p:cNvPr>
          <p:cNvSpPr txBox="1">
            <a:spLocks/>
          </p:cNvSpPr>
          <p:nvPr/>
        </p:nvSpPr>
        <p:spPr>
          <a:xfrm>
            <a:off x="7328351" y="278442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04A1675-C582-5B4D-4A18-7BA402D73028}"/>
              </a:ext>
            </a:extLst>
          </p:cNvPr>
          <p:cNvSpPr txBox="1">
            <a:spLocks/>
          </p:cNvSpPr>
          <p:nvPr/>
        </p:nvSpPr>
        <p:spPr>
          <a:xfrm>
            <a:off x="7341906" y="413841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7A3BFE3-8583-07B8-95F8-ACF0CF981A9D}"/>
              </a:ext>
            </a:extLst>
          </p:cNvPr>
          <p:cNvSpPr txBox="1">
            <a:spLocks/>
          </p:cNvSpPr>
          <p:nvPr/>
        </p:nvSpPr>
        <p:spPr>
          <a:xfrm>
            <a:off x="2161073" y="53449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403696376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FA73C-50E6-026A-F7E4-FAD9E955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25A0E-4DF4-3575-7CAB-80E29A29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18. Minek a tudománya a kinematika?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1F9566-EEF1-A54B-CAD5-3685214FAC8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Tapintás, érzékelés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Filmek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Mozgás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911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AEE4-52A1-A819-BD5A-503918C4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383550-5912-EC5E-C5CD-C96FED7F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19. Párosítsd össze, hogy melyik turistajelzés mit jelent!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B63C7-1065-A8A7-CE21-3147DEC708F3}"/>
              </a:ext>
            </a:extLst>
          </p:cNvPr>
          <p:cNvSpPr txBox="1">
            <a:spLocks/>
          </p:cNvSpPr>
          <p:nvPr/>
        </p:nvSpPr>
        <p:spPr>
          <a:xfrm>
            <a:off x="805757" y="2632020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17F463-7119-269A-E99B-414D9E7C7A1D}"/>
              </a:ext>
            </a:extLst>
          </p:cNvPr>
          <p:cNvSpPr txBox="1">
            <a:spLocks/>
          </p:cNvSpPr>
          <p:nvPr/>
        </p:nvSpPr>
        <p:spPr>
          <a:xfrm>
            <a:off x="2871989" y="2423675"/>
            <a:ext cx="5679584" cy="35393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271463">
              <a:buFont typeface="+mj-lt"/>
              <a:buAutoNum type="arabicPeriod"/>
            </a:pPr>
            <a:r>
              <a:rPr lang="hu-HU" sz="11200" b="1" dirty="0">
                <a:solidFill>
                  <a:schemeClr val="tx1"/>
                </a:solidFill>
              </a:rPr>
              <a:t> </a:t>
            </a:r>
            <a:r>
              <a:rPr lang="hu-HU" sz="12800" b="1" dirty="0">
                <a:solidFill>
                  <a:schemeClr val="tx1"/>
                </a:solidFill>
              </a:rPr>
              <a:t>Hegycsúcshoz, kilátóhoz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Forráshoz, kúthoz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Romhoz, műemlékhez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Barlanghoz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Szálláshelyhez, menedékhez, településre vezető út</a:t>
            </a: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F73428C-59F9-2687-50A5-7AFCD72321ED}"/>
              </a:ext>
            </a:extLst>
          </p:cNvPr>
          <p:cNvSpPr/>
          <p:nvPr/>
        </p:nvSpPr>
        <p:spPr>
          <a:xfrm>
            <a:off x="1496691" y="2659043"/>
            <a:ext cx="418436" cy="418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A7F6D7C4-8E1C-1485-8C83-D22B2AC9BC85}"/>
              </a:ext>
            </a:extLst>
          </p:cNvPr>
          <p:cNvSpPr/>
          <p:nvPr/>
        </p:nvSpPr>
        <p:spPr>
          <a:xfrm>
            <a:off x="1496691" y="4733432"/>
            <a:ext cx="418436" cy="4184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Háromszög 9">
            <a:extLst>
              <a:ext uri="{FF2B5EF4-FFF2-40B4-BE49-F238E27FC236}">
                <a16:creationId xmlns:a16="http://schemas.microsoft.com/office/drawing/2014/main" id="{1D402D51-8D7A-294C-A79A-FA659924FDD0}"/>
              </a:ext>
            </a:extLst>
          </p:cNvPr>
          <p:cNvSpPr/>
          <p:nvPr/>
        </p:nvSpPr>
        <p:spPr>
          <a:xfrm>
            <a:off x="1463215" y="3984120"/>
            <a:ext cx="485386" cy="418436"/>
          </a:xfrm>
          <a:prstGeom prst="triangle">
            <a:avLst/>
          </a:prstGeom>
          <a:solidFill>
            <a:srgbClr val="F0E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 alak 10">
            <a:extLst>
              <a:ext uri="{FF2B5EF4-FFF2-40B4-BE49-F238E27FC236}">
                <a16:creationId xmlns:a16="http://schemas.microsoft.com/office/drawing/2014/main" id="{AB0A05CD-71C8-4BBB-2F1D-955BF7AA1593}"/>
              </a:ext>
            </a:extLst>
          </p:cNvPr>
          <p:cNvSpPr/>
          <p:nvPr/>
        </p:nvSpPr>
        <p:spPr>
          <a:xfrm>
            <a:off x="1496691" y="5355466"/>
            <a:ext cx="418436" cy="418436"/>
          </a:xfrm>
          <a:prstGeom prst="corner">
            <a:avLst/>
          </a:prstGeom>
          <a:solidFill>
            <a:srgbClr val="00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FA549D77-BCE4-AD05-2212-DC49B55A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090" y="3312624"/>
            <a:ext cx="585637" cy="4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802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63CB-C95A-E4E6-1A5D-6EA9BD0F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058795-E635-BAA5-37D3-67615FCE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20. Melyik az ember legnagyobb szerve?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1822EC-5EDD-E347-0686-9107A84E1AC7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Tüdő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Gyomor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Bőr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Szív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9264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7F661-C628-8C6E-D7BE-9DCBDE51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C3B966-20C6-99C0-33E7-1516BFAD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21. Milyen hosszú a Zagyva folyó?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5BEA5-BFCF-519C-4EE7-81C3634222D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83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128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179 km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224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55E4-1AA3-BFAA-D868-460DB280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007FE8-E637-BF51-05B1-3D0CE14A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22. Az alábbiak közül melyik a legrégebbi, magyar, összefüggő írásos emlék?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7D60A-BE0A-B1CB-DA7A-A516C9B964B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Tihanyi Apátság alapítólevele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Ómagyar Mária-siralom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Halotti beszéd és könyörgés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188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0AD4-0DDD-AE77-9B0A-B7F2D6060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25719-FACE-FD2C-84C2-E3C72B2C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23. Melyik nem része a Grand </a:t>
            </a:r>
            <a:r>
              <a:rPr lang="hu-HU" sz="3600" b="1" dirty="0" err="1">
                <a:solidFill>
                  <a:schemeClr val="tx1"/>
                </a:solidFill>
              </a:rPr>
              <a:t>Slam</a:t>
            </a:r>
            <a:r>
              <a:rPr lang="hu-HU" sz="3600" b="1" dirty="0">
                <a:solidFill>
                  <a:schemeClr val="tx1"/>
                </a:solidFill>
              </a:rPr>
              <a:t>-tornáknak?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CF2A7B-115B-9158-2EAF-AC8CD9504E6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Austral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Stanley Kupa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Roland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Garros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Wimbledon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Us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8810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4EBF5-83CD-43ED-B0F4-F14E4C4CE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9425B-6630-3D54-5B55-FB0E35EF04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88" y="404556"/>
            <a:ext cx="8004759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24. Felismered a videójátékot a szereplőik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sárga, kör, Grafika, kreativitás látható&#10;&#10;Automatikusan generált leírás">
            <a:extLst>
              <a:ext uri="{FF2B5EF4-FFF2-40B4-BE49-F238E27FC236}">
                <a16:creationId xmlns:a16="http://schemas.microsoft.com/office/drawing/2014/main" id="{3ECD0755-8B12-03CC-92B7-131493420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40" y="1393846"/>
            <a:ext cx="2357373" cy="1536640"/>
          </a:xfrm>
          <a:prstGeom prst="rect">
            <a:avLst/>
          </a:prstGeom>
        </p:spPr>
      </p:pic>
      <p:pic>
        <p:nvPicPr>
          <p:cNvPr id="6" name="Kép 5" descr="A képen játék, kabala, Plüssjáték, plüss látható&#10;&#10;Automatikusan generált leírás">
            <a:extLst>
              <a:ext uri="{FF2B5EF4-FFF2-40B4-BE49-F238E27FC236}">
                <a16:creationId xmlns:a16="http://schemas.microsoft.com/office/drawing/2014/main" id="{4C8C695E-EE41-B159-DB39-87A878B1D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1" y="684736"/>
            <a:ext cx="2088636" cy="2782307"/>
          </a:xfrm>
          <a:prstGeom prst="rect">
            <a:avLst/>
          </a:prstGeom>
        </p:spPr>
      </p:pic>
      <p:pic>
        <p:nvPicPr>
          <p:cNvPr id="8" name="Kép 7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9ACAF999-E176-60F8-BED6-57D5DEC5E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90" y="3373324"/>
            <a:ext cx="2272333" cy="2804410"/>
          </a:xfrm>
          <a:prstGeom prst="rect">
            <a:avLst/>
          </a:prstGeom>
        </p:spPr>
      </p:pic>
      <p:pic>
        <p:nvPicPr>
          <p:cNvPr id="10" name="Kép 9" descr="A képen fegyver, Emberi arc, Páncél, személy látható&#10;&#10;Automatikusan generált leírás">
            <a:extLst>
              <a:ext uri="{FF2B5EF4-FFF2-40B4-BE49-F238E27FC236}">
                <a16:creationId xmlns:a16="http://schemas.microsoft.com/office/drawing/2014/main" id="{C9104A7E-1B39-CEC6-051A-0B0A660E2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8" y="3101423"/>
            <a:ext cx="3439008" cy="3181082"/>
          </a:xfrm>
          <a:prstGeom prst="rect">
            <a:avLst/>
          </a:prstGeom>
        </p:spPr>
      </p:pic>
      <p:pic>
        <p:nvPicPr>
          <p:cNvPr id="13" name="Kép 12" descr="A képen páncél, Páncél, Mellvért, lovag látható&#10;&#10;Automatikusan generált leírás">
            <a:extLst>
              <a:ext uri="{FF2B5EF4-FFF2-40B4-BE49-F238E27FC236}">
                <a16:creationId xmlns:a16="http://schemas.microsoft.com/office/drawing/2014/main" id="{98E35BB2-2963-B7C9-84EC-C8B94C360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05" y="1642559"/>
            <a:ext cx="2698790" cy="48108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C14F23-1037-2DC0-7F13-CF8090ED289B}"/>
              </a:ext>
            </a:extLst>
          </p:cNvPr>
          <p:cNvSpPr txBox="1">
            <a:spLocks/>
          </p:cNvSpPr>
          <p:nvPr/>
        </p:nvSpPr>
        <p:spPr>
          <a:xfrm>
            <a:off x="935598" y="162700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B6D69D2-EF72-4148-E257-C71E731CC942}"/>
              </a:ext>
            </a:extLst>
          </p:cNvPr>
          <p:cNvSpPr txBox="1">
            <a:spLocks/>
          </p:cNvSpPr>
          <p:nvPr/>
        </p:nvSpPr>
        <p:spPr>
          <a:xfrm>
            <a:off x="3983680" y="181607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160C573-772B-AE4B-952A-372D2E760F6C}"/>
              </a:ext>
            </a:extLst>
          </p:cNvPr>
          <p:cNvSpPr txBox="1">
            <a:spLocks/>
          </p:cNvSpPr>
          <p:nvPr/>
        </p:nvSpPr>
        <p:spPr>
          <a:xfrm>
            <a:off x="7349221" y="1280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46271F1-5DAD-6F44-124A-C3B801796D8D}"/>
              </a:ext>
            </a:extLst>
          </p:cNvPr>
          <p:cNvSpPr txBox="1">
            <a:spLocks/>
          </p:cNvSpPr>
          <p:nvPr/>
        </p:nvSpPr>
        <p:spPr>
          <a:xfrm>
            <a:off x="6543289" y="477196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41EC34E-5DE7-8F7A-0C7C-2E05937853F0}"/>
              </a:ext>
            </a:extLst>
          </p:cNvPr>
          <p:cNvSpPr txBox="1">
            <a:spLocks/>
          </p:cNvSpPr>
          <p:nvPr/>
        </p:nvSpPr>
        <p:spPr>
          <a:xfrm>
            <a:off x="773950" y="36379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200714564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5FE90-558C-F340-4D08-22AE48BF5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07FC4F-B516-41D0-2B15-B61ADD9F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25. Hogy hívják </a:t>
            </a:r>
            <a:r>
              <a:rPr lang="hu-HU" sz="3600" b="1" kern="120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Azahriah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26E88-2649-CE87-23C7-AFB01C6964F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Varga Ádám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Huszár Áron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Baukó 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035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szabályok</a:t>
            </a:r>
            <a:endParaRPr lang="hu-HU" b="1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b="1" dirty="0">
                <a:solidFill>
                  <a:schemeClr val="tx1"/>
                </a:solidFill>
              </a:rPr>
              <a:t>Telefont, internetet, chatbotot használni TILOS! </a:t>
            </a:r>
          </a:p>
          <a:p>
            <a:r>
              <a:rPr lang="hu-HU" sz="2800" b="1" dirty="0">
                <a:solidFill>
                  <a:schemeClr val="tx1"/>
                </a:solidFill>
              </a:rPr>
              <a:t>Ha valakit rajta kapnak, akkor pont levonás jár, az adott kérdés függvényében.</a:t>
            </a:r>
          </a:p>
          <a:p>
            <a:r>
              <a:rPr lang="hu-HU" sz="2800" b="1" dirty="0">
                <a:solidFill>
                  <a:schemeClr val="tx1"/>
                </a:solidFill>
              </a:rPr>
              <a:t>Kérünk mindenkit a sportszerű játékra!</a:t>
            </a:r>
          </a:p>
          <a:p>
            <a:endParaRPr lang="hu-HU" sz="2800" b="1" dirty="0">
              <a:solidFill>
                <a:schemeClr val="tx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71836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D9F22-7D69-DE85-A120-EB9A7CA1F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59950-04D3-5C96-D016-9D5BE427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26. Mit jelent az alábbi tábla?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143CFC-6DEB-BA87-9AB0-8354E8AB836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5285544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Az útszakaszon kialakított versenypálya határa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Csúszós útszakasz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Forró aszfalt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Közúti jelzőtábla látható&#10;&#10;Automatikusan generált leírás">
            <a:extLst>
              <a:ext uri="{FF2B5EF4-FFF2-40B4-BE49-F238E27FC236}">
                <a16:creationId xmlns:a16="http://schemas.microsoft.com/office/drawing/2014/main" id="{78B71CBC-710C-75D3-6985-EB2A94E68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6" y="2642535"/>
            <a:ext cx="2288469" cy="20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221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D980-E097-3535-0477-FDD5DC07B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6C721-2974-5517-EB36-BF1D1D01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27. Ki a szerzője a következő operáknak?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B337EB-55C2-009B-E4F0-3EF44688FB7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Carmen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sevillai borbély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Aida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Pillangó kisasszony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Varázsfuvola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4860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DDDE5-267E-D6CE-CBF1-7B0E58B06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54D8C8-3563-C5E6-6656-E6CB36FA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28. Mi a rőf?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E2E00-0FCA-EAD6-887A-71E37DD8C7D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űrmérték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hosszmérték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 hordó bor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9318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5AAE-79A3-22CE-8DE6-8BE5524A0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1A53C8-977A-1674-9EB3-EB856069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85" y="906873"/>
            <a:ext cx="7431109" cy="3097860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29. Ha befektetek 10.000 forintot 5%-os kamattal 5 évre, akkor mennyi pénzem van az 5. év végén?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56D77-0817-A3C6-C7A7-C7B87B59AEBC}"/>
              </a:ext>
            </a:extLst>
          </p:cNvPr>
          <p:cNvSpPr txBox="1">
            <a:spLocks/>
          </p:cNvSpPr>
          <p:nvPr/>
        </p:nvSpPr>
        <p:spPr>
          <a:xfrm>
            <a:off x="1348315" y="4141135"/>
            <a:ext cx="6798736" cy="203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12.500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12.763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13.801 Ft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8957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6A37D-D249-ADA4-4CB7-27E32250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26F13E-DC61-332B-809F-6E84BAE0E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30. Milyen étel a selyemsutty?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0B2A5-C9AD-F041-006A-006F11B19C7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Fánk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Habcsók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Tejszínes mártás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740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7D31-8CB2-E741-CACB-B48B83293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DEE27-58A7-E90F-F605-93A1B141B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19320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31. Felismered a halakat?</a:t>
            </a:r>
          </a:p>
        </p:txBody>
      </p:sp>
      <p:pic>
        <p:nvPicPr>
          <p:cNvPr id="4" name="Kép 3" descr="A képen hal, Bohóchal, Tengerbiológia, Organizmus látható&#10;&#10;Automatikusan generált leírás">
            <a:extLst>
              <a:ext uri="{FF2B5EF4-FFF2-40B4-BE49-F238E27FC236}">
                <a16:creationId xmlns:a16="http://schemas.microsoft.com/office/drawing/2014/main" id="{7D21DBC8-E282-4007-8C82-D3495F7BF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10" y="2413502"/>
            <a:ext cx="2397908" cy="1900873"/>
          </a:xfrm>
          <a:prstGeom prst="rect">
            <a:avLst/>
          </a:prstGeom>
        </p:spPr>
      </p:pic>
      <p:pic>
        <p:nvPicPr>
          <p:cNvPr id="7" name="Kép 6" descr="A képen hal, Uszony, aranyhal, Halellátás látható&#10;&#10;Automatikusan generált leírás">
            <a:extLst>
              <a:ext uri="{FF2B5EF4-FFF2-40B4-BE49-F238E27FC236}">
                <a16:creationId xmlns:a16="http://schemas.microsoft.com/office/drawing/2014/main" id="{E6831A03-32EF-F376-E095-E9D6BE2BE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36" y="1198199"/>
            <a:ext cx="2863386" cy="2273030"/>
          </a:xfrm>
          <a:prstGeom prst="rect">
            <a:avLst/>
          </a:prstGeom>
        </p:spPr>
      </p:pic>
      <p:pic>
        <p:nvPicPr>
          <p:cNvPr id="10" name="Kép 9" descr="A képen hal, lazac, Haltermékek, Uszony látható&#10;&#10;Automatikusan generált leírás">
            <a:extLst>
              <a:ext uri="{FF2B5EF4-FFF2-40B4-BE49-F238E27FC236}">
                <a16:creationId xmlns:a16="http://schemas.microsoft.com/office/drawing/2014/main" id="{09B27BBC-5406-8B72-8E84-AFA02A546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3" b="89861" l="7289" r="94578">
                        <a14:foregroundMark x1="10489" y1="26839" x2="8800" y2="49304"/>
                        <a14:foregroundMark x1="8800" y1="49304" x2="3822" y2="68787"/>
                        <a14:foregroundMark x1="3822" y1="68787" x2="9956" y2="50895"/>
                        <a14:foregroundMark x1="9956" y1="50895" x2="10089" y2="29225"/>
                        <a14:foregroundMark x1="10089" y1="29225" x2="7333" y2="26243"/>
                        <a14:foregroundMark x1="89511" y1="36282" x2="85556" y2="53579"/>
                        <a14:foregroundMark x1="92133" y1="36581" x2="93422" y2="38270"/>
                        <a14:foregroundMark x1="93022" y1="47117" x2="90800" y2="52684"/>
                        <a14:foregroundMark x1="92267" y1="47714" x2="92267" y2="50596"/>
                        <a14:foregroundMark x1="91867" y1="47416" x2="92133" y2="50000"/>
                        <a14:foregroundMark x1="92533" y1="49205" x2="92000" y2="50000"/>
                        <a14:foregroundMark x1="92400" y1="48907" x2="94622" y2="46223"/>
                        <a14:foregroundMark x1="94489" y1="37078" x2="94356" y2="36581"/>
                        <a14:foregroundMark x1="47378" y1="12425" x2="45911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5" y="4487896"/>
            <a:ext cx="4078073" cy="1823352"/>
          </a:xfrm>
          <a:prstGeom prst="rect">
            <a:avLst/>
          </a:prstGeom>
        </p:spPr>
      </p:pic>
      <p:pic>
        <p:nvPicPr>
          <p:cNvPr id="12" name="Kép 11" descr="A képen hal, ponty, Haltermékek, Uszony látható&#10;&#10;Automatikusan generált leírás">
            <a:extLst>
              <a:ext uri="{FF2B5EF4-FFF2-40B4-BE49-F238E27FC236}">
                <a16:creationId xmlns:a16="http://schemas.microsoft.com/office/drawing/2014/main" id="{69E60262-A77C-1131-4A47-5728C77CB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91" y="3404684"/>
            <a:ext cx="4185839" cy="3260116"/>
          </a:xfrm>
          <a:prstGeom prst="rect">
            <a:avLst/>
          </a:prstGeom>
        </p:spPr>
      </p:pic>
      <p:pic>
        <p:nvPicPr>
          <p:cNvPr id="16" name="Kép 15" descr="A képen hal, vértes hal, Uszony látható&#10;&#10;Automatikusan generált leírás">
            <a:extLst>
              <a:ext uri="{FF2B5EF4-FFF2-40B4-BE49-F238E27FC236}">
                <a16:creationId xmlns:a16="http://schemas.microsoft.com/office/drawing/2014/main" id="{7512F518-CB20-8D4A-E917-0183A7272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8" y="1354220"/>
            <a:ext cx="3411930" cy="2210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4539E-32E8-CB20-7BBC-B8AD9E8A9311}"/>
              </a:ext>
            </a:extLst>
          </p:cNvPr>
          <p:cNvSpPr txBox="1">
            <a:spLocks/>
          </p:cNvSpPr>
          <p:nvPr/>
        </p:nvSpPr>
        <p:spPr>
          <a:xfrm>
            <a:off x="1172369" y="128851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5C007B-6EC2-C20E-7D44-8627BD95EBCA}"/>
              </a:ext>
            </a:extLst>
          </p:cNvPr>
          <p:cNvSpPr txBox="1">
            <a:spLocks/>
          </p:cNvSpPr>
          <p:nvPr/>
        </p:nvSpPr>
        <p:spPr>
          <a:xfrm>
            <a:off x="5713418" y="13925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3DEAB9-5632-7DB7-41E2-AD1F28D08349}"/>
              </a:ext>
            </a:extLst>
          </p:cNvPr>
          <p:cNvSpPr txBox="1">
            <a:spLocks/>
          </p:cNvSpPr>
          <p:nvPr/>
        </p:nvSpPr>
        <p:spPr>
          <a:xfrm>
            <a:off x="3165993" y="24594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5B9256E-ED25-2D73-59E7-AD5F41F83C41}"/>
              </a:ext>
            </a:extLst>
          </p:cNvPr>
          <p:cNvSpPr txBox="1">
            <a:spLocks/>
          </p:cNvSpPr>
          <p:nvPr/>
        </p:nvSpPr>
        <p:spPr>
          <a:xfrm>
            <a:off x="1399058" y="43796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311F693-0F25-70B3-7B65-3202812673EA}"/>
              </a:ext>
            </a:extLst>
          </p:cNvPr>
          <p:cNvSpPr txBox="1">
            <a:spLocks/>
          </p:cNvSpPr>
          <p:nvPr/>
        </p:nvSpPr>
        <p:spPr>
          <a:xfrm>
            <a:off x="6987405" y="3913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244673016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32. Párosítsd össze a feltalálókat a találmányaikkal!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859186" y="2642533"/>
            <a:ext cx="3848042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Asbóth Oszkár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Puskás Tivadar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Bíró László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Gábor Dénes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Goldman Péter Károly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7214C5-2A68-C6DE-791B-F5430C751CAB}"/>
              </a:ext>
            </a:extLst>
          </p:cNvPr>
          <p:cNvSpPr txBox="1">
            <a:spLocks/>
          </p:cNvSpPr>
          <p:nvPr/>
        </p:nvSpPr>
        <p:spPr>
          <a:xfrm>
            <a:off x="4572000" y="2571700"/>
            <a:ext cx="3873800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Színes TV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Helikopter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Hologram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Golyóstoll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Telefonközpont</a:t>
            </a:r>
          </a:p>
          <a:p>
            <a:pPr marL="180975" indent="61913">
              <a:buFont typeface="+mj-lt"/>
              <a:buAutoNum type="arabicPeriod"/>
            </a:pPr>
            <a:endParaRPr lang="hu-HU" sz="3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6792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E8FAB-5F0F-4787-03E0-D9DA1F4BD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98D3A1-FB2E-59A8-CF10-DE0081A3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33. Találd ki a filmet emojik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602E64-B20E-4E26-9EE9-D8A064618C1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🐑🐑🐑🤫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✂️✋ 👦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🧙🧝👦🏻👦🏻🧌💍🌋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🐁👨‍🍳🥘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😱</a:t>
            </a:r>
          </a:p>
        </p:txBody>
      </p:sp>
    </p:spTree>
    <p:extLst>
      <p:ext uri="{BB962C8B-B14F-4D97-AF65-F5344CB8AC3E}">
        <p14:creationId xmlns:p14="http://schemas.microsoft.com/office/powerpoint/2010/main" val="318704637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2E91-1F16-770A-F92F-68333EC3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CD5130-A02A-0B7D-23A9-085181D1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34. Melyik sportot nem labdával játszák?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6EEC0A-F459-F964-65C7-5CC42E09EBD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Hurling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Curling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Lacrosse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Krikett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Squash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2944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68BC4-A2A4-C041-82FD-7DFFE114A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75C398-1B52-D035-C252-B9C0624E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35. Kitalálod az első néhány sorból melyik dalra gondoltunk?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B04D1-F09B-5DAC-FC33-729FF830722B}"/>
              </a:ext>
            </a:extLst>
          </p:cNvPr>
          <p:cNvSpPr txBox="1">
            <a:spLocks/>
          </p:cNvSpPr>
          <p:nvPr/>
        </p:nvSpPr>
        <p:spPr>
          <a:xfrm>
            <a:off x="872361" y="2439500"/>
            <a:ext cx="7801560" cy="4418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Dús hajába tép a szél, kék szemében ott a szenvedély.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Egyszer a Nap úgy elfáradt, elaludt mély zöld tó ölén.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Nagy esők jönnek és elindulok, elmegyek innen messze.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Van egy kék tó a fák alatt, Ha beleteszem, lehűti a lábamat.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 tudnám, hány szerelmet bír még el a rakpart most a kavicsok közé vinnélek magammal</a:t>
            </a:r>
          </a:p>
        </p:txBody>
      </p:sp>
    </p:spTree>
    <p:extLst>
      <p:ext uri="{BB962C8B-B14F-4D97-AF65-F5344CB8AC3E}">
        <p14:creationId xmlns:p14="http://schemas.microsoft.com/office/powerpoint/2010/main" val="82600114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Felvonás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25761606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89BA5-F073-9845-5745-89375E6C8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3BC079-E439-6772-5171-ED1AC7891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36. Hány nemzeti park van Magyarországon?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ADF677-C837-5BB8-3756-D429308A3577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7409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3802A-DAB0-F723-B1D7-11EFAC8DF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CFE40-37D5-EA6C-AB0C-0F40D46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37. Ki nem tagja az X-faktor aktuális zsűrijének?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8756C8-2868-50FC-7926-A3B85FA289B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Majka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Tóth Andi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Valkusz Milán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Marics Peti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Gáspár Laci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0224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2A257-2F72-9981-5856-292A7777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1E7834-09F3-467C-E38F-616E99E3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38. Melyik a helyes?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B897D-0AFE-52E8-6B4E-A0A91FDE8416}"/>
              </a:ext>
            </a:extLst>
          </p:cNvPr>
          <p:cNvSpPr txBox="1">
            <a:spLocks/>
          </p:cNvSpPr>
          <p:nvPr/>
        </p:nvSpPr>
        <p:spPr>
          <a:xfrm>
            <a:off x="839730" y="2623080"/>
            <a:ext cx="7464539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higgyen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higyjen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hidjen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</p:txBody>
      </p:sp>
    </p:spTree>
    <p:extLst>
      <p:ext uri="{BB962C8B-B14F-4D97-AF65-F5344CB8AC3E}">
        <p14:creationId xmlns:p14="http://schemas.microsoft.com/office/powerpoint/2010/main" val="36109353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44076-B0FC-EA58-67CD-1B17E3518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aywatch Remastered Opening titles in HD (mp3cut.net)(1)">
            <a:hlinkClick r:id="" action="ppaction://media"/>
            <a:extLst>
              <a:ext uri="{FF2B5EF4-FFF2-40B4-BE49-F238E27FC236}">
                <a16:creationId xmlns:a16="http://schemas.microsoft.com/office/drawing/2014/main" id="{B5D058AD-5C3B-AAED-3A35-42DFFA485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670153"/>
            <a:ext cx="609600" cy="609600"/>
          </a:xfrm>
          <a:prstGeom prst="rect">
            <a:avLst/>
          </a:prstGeom>
        </p:spPr>
      </p:pic>
      <p:pic>
        <p:nvPicPr>
          <p:cNvPr id="27" name="The Misty Mountains Cold - The Hobbit(1)(1) (mp3cut.net)">
            <a:hlinkClick r:id="" action="ppaction://media"/>
            <a:extLst>
              <a:ext uri="{FF2B5EF4-FFF2-40B4-BE49-F238E27FC236}">
                <a16:creationId xmlns:a16="http://schemas.microsoft.com/office/drawing/2014/main" id="{73591C4A-5142-369E-753F-7E383E48E9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01253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B667DD-3337-505A-FB93-5541FDF1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39. </a:t>
            </a:r>
            <a:r>
              <a:rPr lang="hu-HU" sz="3600" b="1" dirty="0">
                <a:solidFill>
                  <a:schemeClr val="tx1"/>
                </a:solidFill>
              </a:rPr>
              <a:t>Melyik film vagy sorozat zenéje hallható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5BE67D-06B0-A203-DEB7-B1D07C8825D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 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La casa de papel Soundtrack Cecilia Krull - My life is going on (Lyr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BB0CA078-D63D-F3CC-EFE7-73224B4B39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2642535"/>
            <a:ext cx="609600" cy="609600"/>
          </a:xfrm>
          <a:prstGeom prst="rect">
            <a:avLst/>
          </a:prstGeom>
        </p:spPr>
      </p:pic>
      <p:pic>
        <p:nvPicPr>
          <p:cNvPr id="5" name="Top Gun Danger Zone Kenny Loggins (mp3cut.net)">
            <a:hlinkClick r:id="" action="ppaction://media"/>
            <a:extLst>
              <a:ext uri="{FF2B5EF4-FFF2-40B4-BE49-F238E27FC236}">
                <a16:creationId xmlns:a16="http://schemas.microsoft.com/office/drawing/2014/main" id="{37F0C8A6-B4DB-7DEC-33AA-F0CEEA3435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3301066"/>
            <a:ext cx="609600" cy="609600"/>
          </a:xfrm>
          <a:prstGeom prst="rect">
            <a:avLst/>
          </a:prstGeom>
        </p:spPr>
      </p:pic>
      <p:pic>
        <p:nvPicPr>
          <p:cNvPr id="8" name="Lady Gaga, Bradley Cooper - Shallow (from A Star Is Born) (Official Mus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1EB00811-802E-B604-E647-F1A4425D34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5282665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C9A23C1-5AD8-400C-FCE2-B88A491F1497}"/>
              </a:ext>
            </a:extLst>
          </p:cNvPr>
          <p:cNvSpPr/>
          <p:nvPr/>
        </p:nvSpPr>
        <p:spPr>
          <a:xfrm>
            <a:off x="2062133" y="264053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D56EF467-6DC3-BE5A-D773-183E146EFB71}"/>
              </a:ext>
            </a:extLst>
          </p:cNvPr>
          <p:cNvSpPr/>
          <p:nvPr/>
        </p:nvSpPr>
        <p:spPr>
          <a:xfrm>
            <a:off x="2062133" y="332653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9C63ACF-1B4F-7F5E-5A66-3B50A154172F}"/>
              </a:ext>
            </a:extLst>
          </p:cNvPr>
          <p:cNvSpPr/>
          <p:nvPr/>
        </p:nvSpPr>
        <p:spPr>
          <a:xfrm>
            <a:off x="2062095" y="39860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B9723BE-A06D-901F-A43B-888E6C199F1D}"/>
              </a:ext>
            </a:extLst>
          </p:cNvPr>
          <p:cNvSpPr/>
          <p:nvPr/>
        </p:nvSpPr>
        <p:spPr>
          <a:xfrm>
            <a:off x="2062094" y="464108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4452BC08-6EE5-B25B-B30F-11CDCB78BCE3}"/>
              </a:ext>
            </a:extLst>
          </p:cNvPr>
          <p:cNvSpPr/>
          <p:nvPr/>
        </p:nvSpPr>
        <p:spPr>
          <a:xfrm>
            <a:off x="2062131" y="529765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D51F7CE-EAAA-7F54-5209-CBD8930AC041}"/>
              </a:ext>
            </a:extLst>
          </p:cNvPr>
          <p:cNvSpPr/>
          <p:nvPr/>
        </p:nvSpPr>
        <p:spPr>
          <a:xfrm>
            <a:off x="2062130" y="26432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7132F07-F21E-BAEF-E76A-27F9AC987817}"/>
              </a:ext>
            </a:extLst>
          </p:cNvPr>
          <p:cNvSpPr/>
          <p:nvPr/>
        </p:nvSpPr>
        <p:spPr>
          <a:xfrm>
            <a:off x="2062129" y="264700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B0E0A9F-A7EC-CCE4-8418-18EA43387F72}"/>
              </a:ext>
            </a:extLst>
          </p:cNvPr>
          <p:cNvSpPr/>
          <p:nvPr/>
        </p:nvSpPr>
        <p:spPr>
          <a:xfrm>
            <a:off x="2062129" y="332006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94B5EA2-0D0C-5C26-6A0B-61E39DB94607}"/>
              </a:ext>
            </a:extLst>
          </p:cNvPr>
          <p:cNvSpPr/>
          <p:nvPr/>
        </p:nvSpPr>
        <p:spPr>
          <a:xfrm>
            <a:off x="2062125" y="332853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2880711-8ED7-0070-3D01-F1E33AE2FC70}"/>
              </a:ext>
            </a:extLst>
          </p:cNvPr>
          <p:cNvSpPr/>
          <p:nvPr/>
        </p:nvSpPr>
        <p:spPr>
          <a:xfrm>
            <a:off x="2062094" y="39825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7D71AAC-640E-D442-0D7C-AD2B2C91D484}"/>
              </a:ext>
            </a:extLst>
          </p:cNvPr>
          <p:cNvSpPr/>
          <p:nvPr/>
        </p:nvSpPr>
        <p:spPr>
          <a:xfrm>
            <a:off x="2062094" y="3983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C6F34C75-4C24-7C49-5D79-52A372E7787D}"/>
              </a:ext>
            </a:extLst>
          </p:cNvPr>
          <p:cNvSpPr/>
          <p:nvPr/>
        </p:nvSpPr>
        <p:spPr>
          <a:xfrm>
            <a:off x="2062093" y="464108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47A89CC-6AD7-587E-A613-9D973806FD7E}"/>
              </a:ext>
            </a:extLst>
          </p:cNvPr>
          <p:cNvSpPr/>
          <p:nvPr/>
        </p:nvSpPr>
        <p:spPr>
          <a:xfrm>
            <a:off x="2062096" y="529015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4F95C3E-AC4D-F8BC-B216-6ACB800BAD1B}"/>
              </a:ext>
            </a:extLst>
          </p:cNvPr>
          <p:cNvSpPr/>
          <p:nvPr/>
        </p:nvSpPr>
        <p:spPr>
          <a:xfrm>
            <a:off x="2062093" y="46386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54630AFD-0F94-FD56-332F-1EDDA8B4AA27}"/>
              </a:ext>
            </a:extLst>
          </p:cNvPr>
          <p:cNvSpPr/>
          <p:nvPr/>
        </p:nvSpPr>
        <p:spPr>
          <a:xfrm>
            <a:off x="2062095" y="5297655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668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7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6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461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C7AB-A0C8-A90E-9597-51A87B8FE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48DC6D-26D9-C1D9-1742-9E308C54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40. Mi az: 4 lába van, asztal, de nem szék?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9BDC20-C625-B4C9-70E2-B1AB78A03B1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Asztal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1701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Felvonás megoldásai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70627625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BB80A-679A-A282-432A-00A5D579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7AF8B-CAF0-F13F-0C5D-0BE80FCE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39" y="915337"/>
            <a:ext cx="7366716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1. A faluban több híres emberről is neveztek el utcát. Rájuk ismersz?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A85330-0F63-42DC-386A-12A93CC16410}"/>
              </a:ext>
            </a:extLst>
          </p:cNvPr>
          <p:cNvSpPr txBox="1">
            <a:spLocks/>
          </p:cNvSpPr>
          <p:nvPr/>
        </p:nvSpPr>
        <p:spPr>
          <a:xfrm>
            <a:off x="759856" y="2440546"/>
            <a:ext cx="1693569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A.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Corvinák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Koronázás a Dunán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Fekete sereg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37F292A-6C53-978A-FE02-8F8EAE2AB2D7}"/>
              </a:ext>
            </a:extLst>
          </p:cNvPr>
          <p:cNvSpPr txBox="1">
            <a:spLocks/>
          </p:cNvSpPr>
          <p:nvPr/>
        </p:nvSpPr>
        <p:spPr>
          <a:xfrm>
            <a:off x="2453425" y="2440544"/>
            <a:ext cx="1854558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B.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 legnagyobb magyar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Lánchíd építése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MTA megalakítása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02FD6A5-1B81-D50A-5552-6AD44CBAE129}"/>
              </a:ext>
            </a:extLst>
          </p:cNvPr>
          <p:cNvSpPr txBox="1">
            <a:spLocks/>
          </p:cNvSpPr>
          <p:nvPr/>
        </p:nvSpPr>
        <p:spPr>
          <a:xfrm>
            <a:off x="4307983" y="2440544"/>
            <a:ext cx="1912520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Székely származású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Parasztfelkelés vezére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Izzó vaskoronával végezték ki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EE7C733-BE14-07B0-09AA-D74CBF7DD0C3}"/>
              </a:ext>
            </a:extLst>
          </p:cNvPr>
          <p:cNvSpPr txBox="1">
            <a:spLocks/>
          </p:cNvSpPr>
          <p:nvPr/>
        </p:nvSpPr>
        <p:spPr>
          <a:xfrm>
            <a:off x="6220502" y="2440544"/>
            <a:ext cx="2163641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Erdélyi fejdelem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1703-as szabadságharc vezetője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Anyja Zrínyi Ilona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Kassán temették el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44580D5-C6F1-8A86-B63C-20E71BFB46A9}"/>
              </a:ext>
            </a:extLst>
          </p:cNvPr>
          <p:cNvSpPr txBox="1">
            <a:spLocks/>
          </p:cNvSpPr>
          <p:nvPr/>
        </p:nvSpPr>
        <p:spPr>
          <a:xfrm>
            <a:off x="759855" y="4985565"/>
            <a:ext cx="1642046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Mátyás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király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AA16B6-45D8-79B3-C3CF-F3EFD4F85A2B}"/>
              </a:ext>
            </a:extLst>
          </p:cNvPr>
          <p:cNvSpPr txBox="1">
            <a:spLocks/>
          </p:cNvSpPr>
          <p:nvPr/>
        </p:nvSpPr>
        <p:spPr>
          <a:xfrm>
            <a:off x="2297265" y="4985565"/>
            <a:ext cx="2145954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Széchenyi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István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7E4630A-8E9B-929F-AE4D-C00CFD7B7FB3}"/>
              </a:ext>
            </a:extLst>
          </p:cNvPr>
          <p:cNvSpPr txBox="1">
            <a:spLocks/>
          </p:cNvSpPr>
          <p:nvPr/>
        </p:nvSpPr>
        <p:spPr>
          <a:xfrm>
            <a:off x="4443220" y="4993445"/>
            <a:ext cx="1642046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Dózsa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György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B25F6E6-AD0B-EFFE-78ED-C0CE49D31D66}"/>
              </a:ext>
            </a:extLst>
          </p:cNvPr>
          <p:cNvSpPr txBox="1">
            <a:spLocks/>
          </p:cNvSpPr>
          <p:nvPr/>
        </p:nvSpPr>
        <p:spPr>
          <a:xfrm>
            <a:off x="6188311" y="4985565"/>
            <a:ext cx="2466292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II. Rákóczi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Ferenc</a:t>
            </a:r>
          </a:p>
        </p:txBody>
      </p:sp>
    </p:spTree>
    <p:extLst>
      <p:ext uri="{BB962C8B-B14F-4D97-AF65-F5344CB8AC3E}">
        <p14:creationId xmlns:p14="http://schemas.microsoft.com/office/powerpoint/2010/main" val="700198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0041-50F3-402A-8A4F-AFD22D17C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1CCFC9-A6A2-07DF-1C60-88677DD7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2. Milyen állatokra vigyázott a kanász?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66CE16-1383-7F4C-4147-07710966984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Marhákra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Disznókra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Tyúkokra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Lovakra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CB3F08-3B4E-2FBD-0F4B-C8851C78374B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Marhákra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Disznókra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Tyúkokra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Lovakra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77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34DE4-E668-B78A-2217-DD5C607B7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5B719D-C548-F58B-C1B1-2F314543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730228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Melyik festményt festette Szinyei Merse Pál Majális címmel?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3C644E-A923-921D-9E05-2FB657AC0898}"/>
              </a:ext>
            </a:extLst>
          </p:cNvPr>
          <p:cNvSpPr txBox="1">
            <a:spLocks/>
          </p:cNvSpPr>
          <p:nvPr/>
        </p:nvSpPr>
        <p:spPr>
          <a:xfrm>
            <a:off x="1671072" y="49814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DC1874-FD5F-9188-CB2E-28995BD8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8379"/>
          <a:stretch/>
        </p:blipFill>
        <p:spPr bwMode="auto">
          <a:xfrm>
            <a:off x="5859116" y="2420163"/>
            <a:ext cx="2790684" cy="25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4CA01C0-E673-52E4-E3DE-41625316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01" y="2427116"/>
            <a:ext cx="2554297" cy="25542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6DA7D1C-BBED-CFB1-ECC9-A51D4E596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32" y="2420162"/>
            <a:ext cx="2561251" cy="256125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73F9227-FB6C-B058-F525-AA70E76A54B8}"/>
              </a:ext>
            </a:extLst>
          </p:cNvPr>
          <p:cNvSpPr txBox="1">
            <a:spLocks/>
          </p:cNvSpPr>
          <p:nvPr/>
        </p:nvSpPr>
        <p:spPr>
          <a:xfrm>
            <a:off x="4271895" y="492131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7DAEB12-358E-B581-A743-04BAA971170E}"/>
              </a:ext>
            </a:extLst>
          </p:cNvPr>
          <p:cNvSpPr txBox="1">
            <a:spLocks/>
          </p:cNvSpPr>
          <p:nvPr/>
        </p:nvSpPr>
        <p:spPr>
          <a:xfrm>
            <a:off x="6981028" y="491830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50F97-BF10-60A4-5C9C-8C05F8BCE45A}"/>
              </a:ext>
            </a:extLst>
          </p:cNvPr>
          <p:cNvSpPr txBox="1">
            <a:spLocks/>
          </p:cNvSpPr>
          <p:nvPr/>
        </p:nvSpPr>
        <p:spPr>
          <a:xfrm>
            <a:off x="6981027" y="491830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FC531F4-5AD8-15AB-8E59-E08CCF1455CF}"/>
              </a:ext>
            </a:extLst>
          </p:cNvPr>
          <p:cNvSpPr txBox="1">
            <a:spLocks/>
          </p:cNvSpPr>
          <p:nvPr/>
        </p:nvSpPr>
        <p:spPr>
          <a:xfrm>
            <a:off x="258821" y="4981413"/>
            <a:ext cx="5937159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Ezt a két képet mesterséges intelligencia generálta</a:t>
            </a:r>
          </a:p>
        </p:txBody>
      </p:sp>
    </p:spTree>
    <p:extLst>
      <p:ext uri="{BB962C8B-B14F-4D97-AF65-F5344CB8AC3E}">
        <p14:creationId xmlns:p14="http://schemas.microsoft.com/office/powerpoint/2010/main" val="69240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E1F6B-D8A5-F2CA-5883-978A895C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AB32C-DA78-9948-3E7C-FE645B9C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4. Párosítsd össze a zenekarokat az énekessel!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0178D-589A-F3E3-7BF5-8670455EAA2C}"/>
              </a:ext>
            </a:extLst>
          </p:cNvPr>
          <p:cNvSpPr txBox="1">
            <a:spLocks/>
          </p:cNvSpPr>
          <p:nvPr/>
        </p:nvSpPr>
        <p:spPr>
          <a:xfrm>
            <a:off x="791183" y="2642533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Kovács Ákos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Ördög Tibor „Csipa”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Lukács László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Lányi Lala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Mező </a:t>
            </a:r>
            <a:r>
              <a:rPr lang="hu-HU" sz="3600" b="1" dirty="0" err="1">
                <a:solidFill>
                  <a:schemeClr val="tx1"/>
                </a:solidFill>
              </a:rPr>
              <a:t>Miháy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E7881AE-66DB-8661-1870-B413B6A22914}"/>
              </a:ext>
            </a:extLst>
          </p:cNvPr>
          <p:cNvSpPr txBox="1">
            <a:spLocks/>
          </p:cNvSpPr>
          <p:nvPr/>
        </p:nvSpPr>
        <p:spPr>
          <a:xfrm>
            <a:off x="4765034" y="2548417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Bonanza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Banzai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5FFA902-A151-EB30-BCB4-F3306793044B}"/>
              </a:ext>
            </a:extLst>
          </p:cNvPr>
          <p:cNvSpPr txBox="1">
            <a:spLocks/>
          </p:cNvSpPr>
          <p:nvPr/>
        </p:nvSpPr>
        <p:spPr>
          <a:xfrm>
            <a:off x="4759497" y="3234858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Hooligans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D6C908E-2D75-CDD4-BD4D-EBC7A5A89486}"/>
              </a:ext>
            </a:extLst>
          </p:cNvPr>
          <p:cNvSpPr txBox="1">
            <a:spLocks/>
          </p:cNvSpPr>
          <p:nvPr/>
        </p:nvSpPr>
        <p:spPr>
          <a:xfrm>
            <a:off x="4759497" y="4079572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Tankcsapda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D89D64-A1C7-00D4-38B6-11B10C7CDDB8}"/>
              </a:ext>
            </a:extLst>
          </p:cNvPr>
          <p:cNvSpPr txBox="1">
            <a:spLocks/>
          </p:cNvSpPr>
          <p:nvPr/>
        </p:nvSpPr>
        <p:spPr>
          <a:xfrm>
            <a:off x="4765031" y="4653889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Kozmix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72ECDE3-2BE2-1B50-17BE-011A75C9377C}"/>
              </a:ext>
            </a:extLst>
          </p:cNvPr>
          <p:cNvSpPr txBox="1">
            <a:spLocks/>
          </p:cNvSpPr>
          <p:nvPr/>
        </p:nvSpPr>
        <p:spPr>
          <a:xfrm>
            <a:off x="4765030" y="5228206"/>
            <a:ext cx="3587783" cy="10244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Magna Cum Laude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715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6470E-95CA-0BFB-8CE2-F3B606394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FC464-6E90-9AD9-6CDB-0B0C6034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39" y="915337"/>
            <a:ext cx="7366716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1. A faluban több híres emberről is neveztek el utcát. Rájuk ismersz?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040D3B-386B-195B-777D-608C90176891}"/>
              </a:ext>
            </a:extLst>
          </p:cNvPr>
          <p:cNvSpPr txBox="1">
            <a:spLocks/>
          </p:cNvSpPr>
          <p:nvPr/>
        </p:nvSpPr>
        <p:spPr>
          <a:xfrm>
            <a:off x="759856" y="2440546"/>
            <a:ext cx="1693569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A.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Corvinák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Koronázás a Dunán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Fekete sereg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7816E9A-4666-3F3A-AE14-67668429DC17}"/>
              </a:ext>
            </a:extLst>
          </p:cNvPr>
          <p:cNvSpPr txBox="1">
            <a:spLocks/>
          </p:cNvSpPr>
          <p:nvPr/>
        </p:nvSpPr>
        <p:spPr>
          <a:xfrm>
            <a:off x="2453425" y="2440544"/>
            <a:ext cx="1854558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B.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 legnagyobb magyar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Lánchíd építése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MTA megalakítása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F97EDCC-CE16-2946-0F29-BF6FE182776B}"/>
              </a:ext>
            </a:extLst>
          </p:cNvPr>
          <p:cNvSpPr txBox="1">
            <a:spLocks/>
          </p:cNvSpPr>
          <p:nvPr/>
        </p:nvSpPr>
        <p:spPr>
          <a:xfrm>
            <a:off x="4307983" y="2440544"/>
            <a:ext cx="1912520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Székely származású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Parasztfelkelés vezére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Izzó vaskoronával végezték ki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42CC212-CFDC-FA83-8CF0-88FF03C3E116}"/>
              </a:ext>
            </a:extLst>
          </p:cNvPr>
          <p:cNvSpPr txBox="1">
            <a:spLocks/>
          </p:cNvSpPr>
          <p:nvPr/>
        </p:nvSpPr>
        <p:spPr>
          <a:xfrm>
            <a:off x="6220502" y="2440544"/>
            <a:ext cx="2163641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Erdélyi fejdelem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1703-as szabadságharc vezetője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Anyja Zrínyi Ilona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Kassán temették el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7127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EE39-4176-4299-468E-8ECAD6C6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F51BCA-4A2A-6334-869E-C06C53B2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15337"/>
            <a:ext cx="777686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hu-HU" sz="3600" b="1" dirty="0">
                <a:solidFill>
                  <a:schemeClr val="tx1"/>
                </a:solidFill>
              </a:rPr>
              <a:t>Tedd növekvő sorrendbe az alábbi labdákat átmérőjük szerint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ABDF08-B652-456D-AC52-EB25D2098C1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Golflabda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Pingpong 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Teniszlabda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Kézilabda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Baseball labda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D364FD-E6FF-E0C7-F5E3-F54AADAB4443}"/>
              </a:ext>
            </a:extLst>
          </p:cNvPr>
          <p:cNvSpPr txBox="1">
            <a:spLocks/>
          </p:cNvSpPr>
          <p:nvPr/>
        </p:nvSpPr>
        <p:spPr>
          <a:xfrm>
            <a:off x="6251555" y="3302519"/>
            <a:ext cx="2150921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40,6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3A7128-284B-97DD-F2E7-3D34C4930DEE}"/>
              </a:ext>
            </a:extLst>
          </p:cNvPr>
          <p:cNvSpPr txBox="1">
            <a:spLocks/>
          </p:cNvSpPr>
          <p:nvPr/>
        </p:nvSpPr>
        <p:spPr>
          <a:xfrm>
            <a:off x="6251555" y="2638694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42,67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BA9463-35CE-42F6-9BE9-80DF6545B56E}"/>
              </a:ext>
            </a:extLst>
          </p:cNvPr>
          <p:cNvSpPr txBox="1">
            <a:spLocks/>
          </p:cNvSpPr>
          <p:nvPr/>
        </p:nvSpPr>
        <p:spPr>
          <a:xfrm>
            <a:off x="6251555" y="3947105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63-67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3616AC6-6C4B-83AE-2595-76BBD8EE9D4E}"/>
              </a:ext>
            </a:extLst>
          </p:cNvPr>
          <p:cNvSpPr txBox="1">
            <a:spLocks/>
          </p:cNvSpPr>
          <p:nvPr/>
        </p:nvSpPr>
        <p:spPr>
          <a:xfrm>
            <a:off x="6251555" y="5370692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73-75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701D5A3-F93B-DCCB-4D83-4EBEE97C7BC7}"/>
              </a:ext>
            </a:extLst>
          </p:cNvPr>
          <p:cNvSpPr txBox="1">
            <a:spLocks/>
          </p:cNvSpPr>
          <p:nvPr/>
        </p:nvSpPr>
        <p:spPr>
          <a:xfrm>
            <a:off x="6136783" y="4661562"/>
            <a:ext cx="2678806" cy="1018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185-191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0624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B5BC8-F7F2-BE95-0FFF-D03D358A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09023-D8F1-B35F-7840-8DF134198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hu-HU" sz="3600" b="1" dirty="0">
                <a:solidFill>
                  <a:schemeClr val="tx1"/>
                </a:solidFill>
              </a:rPr>
              <a:t>Mely országokat rejtik az alábbi anagrammák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F5B61-2C39-9910-A1EC-8B4954F607D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ITAL URAZÁS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FING SZONÁR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ÁSZT KAPNI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BULI KOMA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SZIA ÁLOM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95516E-636E-CABB-E28B-F8105C5078C8}"/>
              </a:ext>
            </a:extLst>
          </p:cNvPr>
          <p:cNvSpPr txBox="1">
            <a:spLocks/>
          </p:cNvSpPr>
          <p:nvPr/>
        </p:nvSpPr>
        <p:spPr>
          <a:xfrm>
            <a:off x="6251555" y="2638694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Ausztrália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938E354-25C2-D554-1383-FAA0722AF186}"/>
              </a:ext>
            </a:extLst>
          </p:cNvPr>
          <p:cNvSpPr txBox="1">
            <a:spLocks/>
          </p:cNvSpPr>
          <p:nvPr/>
        </p:nvSpPr>
        <p:spPr>
          <a:xfrm>
            <a:off x="6251555" y="3293347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Finnország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E9EF39C-BB81-869E-5193-60073C1F306E}"/>
              </a:ext>
            </a:extLst>
          </p:cNvPr>
          <p:cNvSpPr txBox="1">
            <a:spLocks/>
          </p:cNvSpPr>
          <p:nvPr/>
        </p:nvSpPr>
        <p:spPr>
          <a:xfrm>
            <a:off x="6251555" y="3969420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Pakisztán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DB4EE3E-087D-A394-CDFA-CB02D2CF2394}"/>
              </a:ext>
            </a:extLst>
          </p:cNvPr>
          <p:cNvSpPr txBox="1">
            <a:spLocks/>
          </p:cNvSpPr>
          <p:nvPr/>
        </p:nvSpPr>
        <p:spPr>
          <a:xfrm>
            <a:off x="6251555" y="4634783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Kolumbia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13EF3EA-49AA-5660-706C-DA7A9C108342}"/>
              </a:ext>
            </a:extLst>
          </p:cNvPr>
          <p:cNvSpPr txBox="1">
            <a:spLocks/>
          </p:cNvSpPr>
          <p:nvPr/>
        </p:nvSpPr>
        <p:spPr>
          <a:xfrm>
            <a:off x="6251555" y="5261762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Szomália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5088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F2802-7AEC-BEB5-504A-238524D5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5F9C06-FBC7-8827-29BB-991C244863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2843" y="190333"/>
            <a:ext cx="6797675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hu-HU" sz="3600" b="1" dirty="0">
                <a:solidFill>
                  <a:schemeClr val="tx1"/>
                </a:solidFill>
              </a:rPr>
              <a:t>Felismered a tésztafajtákat?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0E2FB4D-7D06-4C7D-8470-9C71E24CC2CC}"/>
              </a:ext>
            </a:extLst>
          </p:cNvPr>
          <p:cNvSpPr txBox="1">
            <a:spLocks/>
          </p:cNvSpPr>
          <p:nvPr/>
        </p:nvSpPr>
        <p:spPr>
          <a:xfrm>
            <a:off x="1308745" y="158901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CC6CD51-5A79-893E-3C5F-2AB3B1FC7173}"/>
              </a:ext>
            </a:extLst>
          </p:cNvPr>
          <p:cNvSpPr txBox="1">
            <a:spLocks/>
          </p:cNvSpPr>
          <p:nvPr/>
        </p:nvSpPr>
        <p:spPr>
          <a:xfrm>
            <a:off x="7250224" y="11264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A366F72-6D10-18B1-BA24-4953B81122F1}"/>
              </a:ext>
            </a:extLst>
          </p:cNvPr>
          <p:cNvSpPr txBox="1">
            <a:spLocks/>
          </p:cNvSpPr>
          <p:nvPr/>
        </p:nvSpPr>
        <p:spPr>
          <a:xfrm>
            <a:off x="4401681" y="22110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4F972CD-241E-9C96-6CCF-B4DBA7DFEA68}"/>
              </a:ext>
            </a:extLst>
          </p:cNvPr>
          <p:cNvSpPr txBox="1">
            <a:spLocks/>
          </p:cNvSpPr>
          <p:nvPr/>
        </p:nvSpPr>
        <p:spPr>
          <a:xfrm>
            <a:off x="1155338" y="42468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90C296C8-F594-064E-5DEC-1E9117ADE877}"/>
              </a:ext>
            </a:extLst>
          </p:cNvPr>
          <p:cNvSpPr txBox="1">
            <a:spLocks/>
          </p:cNvSpPr>
          <p:nvPr/>
        </p:nvSpPr>
        <p:spPr>
          <a:xfrm>
            <a:off x="6926188" y="40485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pic>
        <p:nvPicPr>
          <p:cNvPr id="7" name="Kép 6" descr="A képen sárga látható&#10;&#10;Automatikusan generált leírás">
            <a:extLst>
              <a:ext uri="{FF2B5EF4-FFF2-40B4-BE49-F238E27FC236}">
                <a16:creationId xmlns:a16="http://schemas.microsoft.com/office/drawing/2014/main" id="{D5B7E2C2-9491-D7DD-1511-AC7E06527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785" y="3885840"/>
            <a:ext cx="2918755" cy="2918755"/>
          </a:xfrm>
          <a:prstGeom prst="rect">
            <a:avLst/>
          </a:prstGeom>
        </p:spPr>
      </p:pic>
      <p:pic>
        <p:nvPicPr>
          <p:cNvPr id="15" name="Kép 14" descr="A képen sárga, tervezés, szerszám, művészet látható&#10;&#10;Automatikusan generált leírás">
            <a:extLst>
              <a:ext uri="{FF2B5EF4-FFF2-40B4-BE49-F238E27FC236}">
                <a16:creationId xmlns:a16="http://schemas.microsoft.com/office/drawing/2014/main" id="{1D4D91F3-6555-8836-089C-A0D614968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33" y="4246858"/>
            <a:ext cx="3516310" cy="2234943"/>
          </a:xfrm>
          <a:prstGeom prst="rect">
            <a:avLst/>
          </a:prstGeom>
        </p:spPr>
      </p:pic>
      <p:pic>
        <p:nvPicPr>
          <p:cNvPr id="26" name="Kép 25" descr="A képen étel, penne, Mostaccioli, Rigatoni látható&#10;&#10;Automatikusan generált leírás">
            <a:extLst>
              <a:ext uri="{FF2B5EF4-FFF2-40B4-BE49-F238E27FC236}">
                <a16:creationId xmlns:a16="http://schemas.microsoft.com/office/drawing/2014/main" id="{392B0D88-C664-F3F0-A415-F9489B5EC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53" y="1423236"/>
            <a:ext cx="3660230" cy="2298122"/>
          </a:xfrm>
          <a:prstGeom prst="rect">
            <a:avLst/>
          </a:prstGeom>
        </p:spPr>
      </p:pic>
      <p:pic>
        <p:nvPicPr>
          <p:cNvPr id="28" name="Kép 27" descr="A képen kreativitás látható&#10;&#10;Automatikusan generált leírás">
            <a:extLst>
              <a:ext uri="{FF2B5EF4-FFF2-40B4-BE49-F238E27FC236}">
                <a16:creationId xmlns:a16="http://schemas.microsoft.com/office/drawing/2014/main" id="{34B2A3F5-5A24-ACFB-9B20-41646A10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5" y="1735849"/>
            <a:ext cx="2378332" cy="2001925"/>
          </a:xfrm>
          <a:prstGeom prst="rect">
            <a:avLst/>
          </a:prstGeom>
        </p:spPr>
      </p:pic>
      <p:pic>
        <p:nvPicPr>
          <p:cNvPr id="30" name="Kép 29" descr="A képen étel, Snack, csipsz látható&#10;&#10;Automatikusan generált leírás">
            <a:extLst>
              <a:ext uri="{FF2B5EF4-FFF2-40B4-BE49-F238E27FC236}">
                <a16:creationId xmlns:a16="http://schemas.microsoft.com/office/drawing/2014/main" id="{F7F5A646-7F32-9681-CFA6-2B042A6A6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57" y="2654379"/>
            <a:ext cx="3755129" cy="27099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23A2B1-8206-6BD8-2544-9660D43BCB17}"/>
              </a:ext>
            </a:extLst>
          </p:cNvPr>
          <p:cNvSpPr txBox="1">
            <a:spLocks/>
          </p:cNvSpPr>
          <p:nvPr/>
        </p:nvSpPr>
        <p:spPr>
          <a:xfrm>
            <a:off x="1127839" y="2485275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Farfelle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5349275-4FD8-8AC9-EA75-E01E3B84CC59}"/>
              </a:ext>
            </a:extLst>
          </p:cNvPr>
          <p:cNvSpPr txBox="1">
            <a:spLocks/>
          </p:cNvSpPr>
          <p:nvPr/>
        </p:nvSpPr>
        <p:spPr>
          <a:xfrm>
            <a:off x="3383355" y="3377255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Gnocchi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BEB3385-33D4-8029-7C05-0EC0E6DEB887}"/>
              </a:ext>
            </a:extLst>
          </p:cNvPr>
          <p:cNvSpPr txBox="1">
            <a:spLocks/>
          </p:cNvSpPr>
          <p:nvPr/>
        </p:nvSpPr>
        <p:spPr>
          <a:xfrm>
            <a:off x="6152528" y="2269222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Penne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D47829-9EDC-B4DA-5BE7-FCFD7D57EFE9}"/>
              </a:ext>
            </a:extLst>
          </p:cNvPr>
          <p:cNvSpPr txBox="1">
            <a:spLocks/>
          </p:cNvSpPr>
          <p:nvPr/>
        </p:nvSpPr>
        <p:spPr>
          <a:xfrm>
            <a:off x="1308745" y="4987988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Fusilli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58B93AA-C8AE-5864-50FB-86A6ABF8CBCC}"/>
              </a:ext>
            </a:extLst>
          </p:cNvPr>
          <p:cNvSpPr txBox="1">
            <a:spLocks/>
          </p:cNvSpPr>
          <p:nvPr/>
        </p:nvSpPr>
        <p:spPr>
          <a:xfrm>
            <a:off x="5760645" y="5012777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Spagetti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0021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97FB7-7D0B-4C24-8D2F-0312E98A4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BB0008-08B7-FC36-AFF0-C751927EC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94" y="616887"/>
            <a:ext cx="811369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8. Színházban, a ruhatárhoz érkezéskor mi a helyes sorrend az illemtan szerint?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AC829F-1668-CA65-28C3-1227A10C7C6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lesegíti a nő kabátját, majd leveszi a sajátját.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leveszi a saját kabátját, majd lesegíti a nőét.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megfogja a nő táskáját, amíg az leveszi a kabátját, ezután a férfi leveszi a saját kabátját.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CCC56C-6E0E-1119-4C2D-F836708F5D5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r>
              <a:rPr lang="hu-HU" sz="3600" b="1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A férfi leveszi a saját kabátját, majd lesegíti a nőét.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E3EF7-4F9D-D4C1-F268-5B2686ADE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7F72EA-08DD-07E4-4C87-D0FAE851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9. Ki kölcsönözte a magyar hangját az alábbi karaktereknek?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5A55F2-D45F-05A5-DA57-579029BD734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Piedone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Shrek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Süsü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A fiatal Vuk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John </a:t>
            </a:r>
            <a:r>
              <a:rPr lang="hu-HU" sz="3600" b="1" dirty="0" err="1">
                <a:solidFill>
                  <a:schemeClr val="tx1"/>
                </a:solidFill>
              </a:rPr>
              <a:t>McClane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9DD04B-6196-A034-DACC-B7990D320E3A}"/>
              </a:ext>
            </a:extLst>
          </p:cNvPr>
          <p:cNvSpPr txBox="1">
            <a:spLocks/>
          </p:cNvSpPr>
          <p:nvPr/>
        </p:nvSpPr>
        <p:spPr>
          <a:xfrm>
            <a:off x="5389808" y="2638462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Bujtor István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6661CC8-66B3-1D5A-B65B-A97942E3A85E}"/>
              </a:ext>
            </a:extLst>
          </p:cNvPr>
          <p:cNvSpPr txBox="1">
            <a:spLocks/>
          </p:cNvSpPr>
          <p:nvPr/>
        </p:nvSpPr>
        <p:spPr>
          <a:xfrm>
            <a:off x="5389808" y="3306017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Gesztesi Károly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2877989-8179-6CCB-8198-7B49E65C0B62}"/>
              </a:ext>
            </a:extLst>
          </p:cNvPr>
          <p:cNvSpPr txBox="1">
            <a:spLocks/>
          </p:cNvSpPr>
          <p:nvPr/>
        </p:nvSpPr>
        <p:spPr>
          <a:xfrm>
            <a:off x="5389807" y="3982317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Bodrogi Gyula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BC3EDF-C820-064D-78AB-DF5509D71316}"/>
              </a:ext>
            </a:extLst>
          </p:cNvPr>
          <p:cNvSpPr txBox="1">
            <a:spLocks/>
          </p:cNvSpPr>
          <p:nvPr/>
        </p:nvSpPr>
        <p:spPr>
          <a:xfrm>
            <a:off x="5389807" y="4700847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Pogány Judit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08977A4-0210-4612-4420-121F9F475A2B}"/>
              </a:ext>
            </a:extLst>
          </p:cNvPr>
          <p:cNvSpPr txBox="1">
            <a:spLocks/>
          </p:cNvSpPr>
          <p:nvPr/>
        </p:nvSpPr>
        <p:spPr>
          <a:xfrm>
            <a:off x="5389807" y="5322099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Dörner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György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34320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61439-F38E-E88A-2BD4-5105C9121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acock Call PEACOCK Sounds- and Pictures for learning (mp3cut (mp3cut.net)(1)">
            <a:hlinkClick r:id="" action="ppaction://media"/>
            <a:extLst>
              <a:ext uri="{FF2B5EF4-FFF2-40B4-BE49-F238E27FC236}">
                <a16:creationId xmlns:a16="http://schemas.microsoft.com/office/drawing/2014/main" id="{8850DEFF-63DF-8A75-A704-4A6C50273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3784" y="2582990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0E19BFE-15B4-B5FE-C0F1-018445F85604}"/>
              </a:ext>
            </a:extLst>
          </p:cNvPr>
          <p:cNvSpPr/>
          <p:nvPr/>
        </p:nvSpPr>
        <p:spPr>
          <a:xfrm>
            <a:off x="2021137" y="2554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8B3BDD-0A9F-FDBB-A2C3-27220745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10. Felismered a madarat a hangja alapján?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5D799-A696-FB09-0925-EA94215599E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facan">
            <a:hlinkClick r:id="" action="ppaction://media"/>
            <a:extLst>
              <a:ext uri="{FF2B5EF4-FFF2-40B4-BE49-F238E27FC236}">
                <a16:creationId xmlns:a16="http://schemas.microsoft.com/office/drawing/2014/main" id="{E7DE8565-C76A-2DD3-8CBD-4272E5D798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971990"/>
            <a:ext cx="609600" cy="609600"/>
          </a:xfrm>
          <a:prstGeom prst="rect">
            <a:avLst/>
          </a:prstGeom>
        </p:spPr>
      </p:pic>
      <p:pic>
        <p:nvPicPr>
          <p:cNvPr id="6" name="Guinea Fowl Sound the Alarm (mp3cut.net)">
            <a:hlinkClick r:id="" action="ppaction://media"/>
            <a:extLst>
              <a:ext uri="{FF2B5EF4-FFF2-40B4-BE49-F238E27FC236}">
                <a16:creationId xmlns:a16="http://schemas.microsoft.com/office/drawing/2014/main" id="{9B89FE36-19B0-187A-FC30-AB7A19524B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5333063"/>
            <a:ext cx="609600" cy="609600"/>
          </a:xfrm>
          <a:prstGeom prst="rect">
            <a:avLst/>
          </a:prstGeom>
        </p:spPr>
      </p:pic>
      <p:pic>
        <p:nvPicPr>
          <p:cNvPr id="7" name="vetési varjú (mp3cut.net)">
            <a:hlinkClick r:id="" action="ppaction://media"/>
            <a:extLst>
              <a:ext uri="{FF2B5EF4-FFF2-40B4-BE49-F238E27FC236}">
                <a16:creationId xmlns:a16="http://schemas.microsoft.com/office/drawing/2014/main" id="{A588331E-4833-7F73-0319-7DE9624F0B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312711"/>
            <a:ext cx="609600" cy="609600"/>
          </a:xfrm>
          <a:prstGeom prst="rect">
            <a:avLst/>
          </a:prstGeom>
        </p:spPr>
      </p:pic>
      <p:pic>
        <p:nvPicPr>
          <p:cNvPr id="8" name="SEAGULL [Sound Effect] (mp3cut.net)">
            <a:hlinkClick r:id="" action="ppaction://media"/>
            <a:extLst>
              <a:ext uri="{FF2B5EF4-FFF2-40B4-BE49-F238E27FC236}">
                <a16:creationId xmlns:a16="http://schemas.microsoft.com/office/drawing/2014/main" id="{845DDF1A-B88D-C827-1089-F50421D7C8A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4631269"/>
            <a:ext cx="609600" cy="609600"/>
          </a:xfrm>
          <a:prstGeom prst="rect">
            <a:avLst/>
          </a:prstGeom>
        </p:spPr>
      </p:pic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1E82C55-6217-F3FE-DB2F-63896E29BCF9}"/>
              </a:ext>
            </a:extLst>
          </p:cNvPr>
          <p:cNvSpPr/>
          <p:nvPr/>
        </p:nvSpPr>
        <p:spPr>
          <a:xfrm>
            <a:off x="2012537" y="2544537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A08C734-9838-1B7A-F17A-DD1FD799F0C4}"/>
              </a:ext>
            </a:extLst>
          </p:cNvPr>
          <p:cNvSpPr/>
          <p:nvPr/>
        </p:nvSpPr>
        <p:spPr>
          <a:xfrm>
            <a:off x="2023290" y="327828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DDF9458E-497E-C876-3272-F0DAAE6327A8}"/>
              </a:ext>
            </a:extLst>
          </p:cNvPr>
          <p:cNvSpPr/>
          <p:nvPr/>
        </p:nvSpPr>
        <p:spPr>
          <a:xfrm>
            <a:off x="2023290" y="396810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CA336C8-CC35-1774-B70E-713E01FC639D}"/>
              </a:ext>
            </a:extLst>
          </p:cNvPr>
          <p:cNvSpPr/>
          <p:nvPr/>
        </p:nvSpPr>
        <p:spPr>
          <a:xfrm>
            <a:off x="2023290" y="466990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CDEFBB1-DDB8-48CF-15FA-5B9A1E1732AA}"/>
              </a:ext>
            </a:extLst>
          </p:cNvPr>
          <p:cNvSpPr/>
          <p:nvPr/>
        </p:nvSpPr>
        <p:spPr>
          <a:xfrm>
            <a:off x="2023289" y="533745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788AAA8-204E-1E12-2652-FBE937233CA8}"/>
              </a:ext>
            </a:extLst>
          </p:cNvPr>
          <p:cNvSpPr/>
          <p:nvPr/>
        </p:nvSpPr>
        <p:spPr>
          <a:xfrm>
            <a:off x="2021136" y="25485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C718BE00-A40C-9C57-FA2C-2C89541AC133}"/>
              </a:ext>
            </a:extLst>
          </p:cNvPr>
          <p:cNvSpPr/>
          <p:nvPr/>
        </p:nvSpPr>
        <p:spPr>
          <a:xfrm>
            <a:off x="2022753" y="327388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69C1F89E-AAE8-8157-DA60-7CA11C8C4FD3}"/>
              </a:ext>
            </a:extLst>
          </p:cNvPr>
          <p:cNvSpPr/>
          <p:nvPr/>
        </p:nvSpPr>
        <p:spPr>
          <a:xfrm>
            <a:off x="2022753" y="328216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A59DD52-7F6B-93AD-1BE3-CF1293649C99}"/>
              </a:ext>
            </a:extLst>
          </p:cNvPr>
          <p:cNvSpPr/>
          <p:nvPr/>
        </p:nvSpPr>
        <p:spPr>
          <a:xfrm>
            <a:off x="2022753" y="396810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549ECABB-AD84-E260-ACC3-4AB298242D3C}"/>
              </a:ext>
            </a:extLst>
          </p:cNvPr>
          <p:cNvSpPr/>
          <p:nvPr/>
        </p:nvSpPr>
        <p:spPr>
          <a:xfrm>
            <a:off x="2022215" y="3963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5549EA81-A9E4-8C4E-66C6-4A250E20D96B}"/>
              </a:ext>
            </a:extLst>
          </p:cNvPr>
          <p:cNvSpPr/>
          <p:nvPr/>
        </p:nvSpPr>
        <p:spPr>
          <a:xfrm>
            <a:off x="2022214" y="4664991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87AAD0F-8A73-DF9B-FCAA-3576C39C8061}"/>
              </a:ext>
            </a:extLst>
          </p:cNvPr>
          <p:cNvSpPr/>
          <p:nvPr/>
        </p:nvSpPr>
        <p:spPr>
          <a:xfrm>
            <a:off x="2022214" y="53418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ECCD3AF-19D4-6A43-29F9-3874CE365024}"/>
              </a:ext>
            </a:extLst>
          </p:cNvPr>
          <p:cNvSpPr/>
          <p:nvPr/>
        </p:nvSpPr>
        <p:spPr>
          <a:xfrm>
            <a:off x="2022214" y="534990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A8437E7-A3CD-2555-DC20-EDFF1A62B114}"/>
              </a:ext>
            </a:extLst>
          </p:cNvPr>
          <p:cNvSpPr/>
          <p:nvPr/>
        </p:nvSpPr>
        <p:spPr>
          <a:xfrm>
            <a:off x="2021137" y="466887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D3B80520-CAE3-5CB1-ACE1-0C76D4AFA0E4}"/>
              </a:ext>
            </a:extLst>
          </p:cNvPr>
          <p:cNvSpPr txBox="1">
            <a:spLocks/>
          </p:cNvSpPr>
          <p:nvPr/>
        </p:nvSpPr>
        <p:spPr>
          <a:xfrm>
            <a:off x="5389808" y="2638462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Páva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00986FC-DBE1-7D7F-F008-73C7EA9492B1}"/>
              </a:ext>
            </a:extLst>
          </p:cNvPr>
          <p:cNvSpPr txBox="1">
            <a:spLocks/>
          </p:cNvSpPr>
          <p:nvPr/>
        </p:nvSpPr>
        <p:spPr>
          <a:xfrm>
            <a:off x="5389807" y="3352919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Varjú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63475704-42BE-989E-6760-42B7BC1F5137}"/>
              </a:ext>
            </a:extLst>
          </p:cNvPr>
          <p:cNvSpPr txBox="1">
            <a:spLocks/>
          </p:cNvSpPr>
          <p:nvPr/>
        </p:nvSpPr>
        <p:spPr>
          <a:xfrm>
            <a:off x="5389806" y="4005768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Fácán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D5F956B6-8B27-B955-F04A-E3AE8F1EF32A}"/>
              </a:ext>
            </a:extLst>
          </p:cNvPr>
          <p:cNvSpPr txBox="1">
            <a:spLocks/>
          </p:cNvSpPr>
          <p:nvPr/>
        </p:nvSpPr>
        <p:spPr>
          <a:xfrm>
            <a:off x="5389805" y="4671034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Sirály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64DA8964-7818-6265-21EC-8996C61E8258}"/>
              </a:ext>
            </a:extLst>
          </p:cNvPr>
          <p:cNvSpPr txBox="1">
            <a:spLocks/>
          </p:cNvSpPr>
          <p:nvPr/>
        </p:nvSpPr>
        <p:spPr>
          <a:xfrm>
            <a:off x="5389804" y="5343000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Gyöngytyúk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09670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23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CCB9-602A-21F0-BCD5-9DB96661E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293430-F1E2-5959-7DA9-0F5E7FEB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11. Felismered az autómárkát a logója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rajz, szimbólum, Grafika, Kármin látható&#10;&#10;Automatikusan generált leírás">
            <a:extLst>
              <a:ext uri="{FF2B5EF4-FFF2-40B4-BE49-F238E27FC236}">
                <a16:creationId xmlns:a16="http://schemas.microsoft.com/office/drawing/2014/main" id="{0C903DD0-11E0-7535-244A-FF4C6B7A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7" y="2612674"/>
            <a:ext cx="1886914" cy="1886914"/>
          </a:xfrm>
          <a:prstGeom prst="rect">
            <a:avLst/>
          </a:prstGeom>
        </p:spPr>
      </p:pic>
      <p:pic>
        <p:nvPicPr>
          <p:cNvPr id="9" name="Kép 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DEA9ABD2-842D-6F96-845B-2595C291E1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9" y="2694725"/>
            <a:ext cx="2042808" cy="2024082"/>
          </a:xfrm>
          <a:prstGeom prst="rect">
            <a:avLst/>
          </a:prstGeom>
        </p:spPr>
      </p:pic>
      <p:pic>
        <p:nvPicPr>
          <p:cNvPr id="13" name="Kép 12" descr="A képen szimbólum, képernyőkép, Grafika, Betűtípus látható&#10;&#10;Automatikusan generált leírás">
            <a:extLst>
              <a:ext uri="{FF2B5EF4-FFF2-40B4-BE49-F238E27FC236}">
                <a16:creationId xmlns:a16="http://schemas.microsoft.com/office/drawing/2014/main" id="{B1C349F2-6A1A-F6C5-C16C-161A4769934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" y="3769594"/>
            <a:ext cx="4167763" cy="2963743"/>
          </a:xfrm>
          <a:prstGeom prst="rect">
            <a:avLst/>
          </a:prstGeom>
        </p:spPr>
      </p:pic>
      <p:pic>
        <p:nvPicPr>
          <p:cNvPr id="15" name="Kép 14" descr="A képen rajz, szimbólum, vázlat, Grafika látható&#10;&#10;Automatikusan generált leírás">
            <a:extLst>
              <a:ext uri="{FF2B5EF4-FFF2-40B4-BE49-F238E27FC236}">
                <a16:creationId xmlns:a16="http://schemas.microsoft.com/office/drawing/2014/main" id="{17F945A1-5027-5F7F-5E8A-E89F7F165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87" y="4547621"/>
            <a:ext cx="3048806" cy="1714953"/>
          </a:xfrm>
          <a:prstGeom prst="rect">
            <a:avLst/>
          </a:prstGeom>
        </p:spPr>
      </p:pic>
      <p:pic>
        <p:nvPicPr>
          <p:cNvPr id="17" name="Kép 16" descr="A képen emlős látható&#10;&#10;Automatikusan generált leírás">
            <a:extLst>
              <a:ext uri="{FF2B5EF4-FFF2-40B4-BE49-F238E27FC236}">
                <a16:creationId xmlns:a16="http://schemas.microsoft.com/office/drawing/2014/main" id="{23977D84-2B7B-0ED7-B11E-D44CE3380B6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51" y="1541403"/>
            <a:ext cx="3863695" cy="386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6866CD-628E-A93A-EDA6-031902482449}"/>
              </a:ext>
            </a:extLst>
          </p:cNvPr>
          <p:cNvSpPr txBox="1">
            <a:spLocks/>
          </p:cNvSpPr>
          <p:nvPr/>
        </p:nvSpPr>
        <p:spPr>
          <a:xfrm>
            <a:off x="1343154" y="221920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9FF064-6510-FFB9-942F-17FAEE6BDF11}"/>
              </a:ext>
            </a:extLst>
          </p:cNvPr>
          <p:cNvSpPr txBox="1">
            <a:spLocks/>
          </p:cNvSpPr>
          <p:nvPr/>
        </p:nvSpPr>
        <p:spPr>
          <a:xfrm>
            <a:off x="4316301" y="243266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B4A6F-2788-94B0-775D-E194C6E2892B}"/>
              </a:ext>
            </a:extLst>
          </p:cNvPr>
          <p:cNvSpPr txBox="1">
            <a:spLocks/>
          </p:cNvSpPr>
          <p:nvPr/>
        </p:nvSpPr>
        <p:spPr>
          <a:xfrm>
            <a:off x="7152773" y="228434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B745C64-7667-AA42-7354-A76FC1293641}"/>
              </a:ext>
            </a:extLst>
          </p:cNvPr>
          <p:cNvSpPr txBox="1">
            <a:spLocks/>
          </p:cNvSpPr>
          <p:nvPr/>
        </p:nvSpPr>
        <p:spPr>
          <a:xfrm>
            <a:off x="2412645" y="4065002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55D2C49-6CED-101C-42FA-176681E8C6D7}"/>
              </a:ext>
            </a:extLst>
          </p:cNvPr>
          <p:cNvSpPr txBox="1">
            <a:spLocks/>
          </p:cNvSpPr>
          <p:nvPr/>
        </p:nvSpPr>
        <p:spPr>
          <a:xfrm>
            <a:off x="5607804" y="4026619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D0C325E-1343-36A7-8D34-8DC8607FD8E9}"/>
              </a:ext>
            </a:extLst>
          </p:cNvPr>
          <p:cNvSpPr txBox="1">
            <a:spLocks/>
          </p:cNvSpPr>
          <p:nvPr/>
        </p:nvSpPr>
        <p:spPr>
          <a:xfrm>
            <a:off x="829890" y="2976534"/>
            <a:ext cx="156061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Tesla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5280CE2-F6D1-FB89-9FEB-E92BAE1F9FC6}"/>
              </a:ext>
            </a:extLst>
          </p:cNvPr>
          <p:cNvSpPr txBox="1">
            <a:spLocks/>
          </p:cNvSpPr>
          <p:nvPr/>
        </p:nvSpPr>
        <p:spPr>
          <a:xfrm>
            <a:off x="3417806" y="2977788"/>
            <a:ext cx="2171586" cy="990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Ford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Mustang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6A94A-9E36-0B37-1ED2-726169A1B94D}"/>
              </a:ext>
            </a:extLst>
          </p:cNvPr>
          <p:cNvSpPr txBox="1">
            <a:spLocks/>
          </p:cNvSpPr>
          <p:nvPr/>
        </p:nvSpPr>
        <p:spPr>
          <a:xfrm>
            <a:off x="6576046" y="3331604"/>
            <a:ext cx="174655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Trabant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DAF7550-8A5D-6AA3-2396-CE3179415728}"/>
              </a:ext>
            </a:extLst>
          </p:cNvPr>
          <p:cNvSpPr txBox="1">
            <a:spLocks/>
          </p:cNvSpPr>
          <p:nvPr/>
        </p:nvSpPr>
        <p:spPr>
          <a:xfrm>
            <a:off x="4789792" y="4908033"/>
            <a:ext cx="2422377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SsangYong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21D5224-16C1-2CC0-633C-608D385C9736}"/>
              </a:ext>
            </a:extLst>
          </p:cNvPr>
          <p:cNvSpPr txBox="1">
            <a:spLocks/>
          </p:cNvSpPr>
          <p:nvPr/>
        </p:nvSpPr>
        <p:spPr>
          <a:xfrm>
            <a:off x="1832636" y="4942051"/>
            <a:ext cx="174655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Bugatti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82462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248A4-45BE-50E0-9C46-62F3FDE88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A3700-0B65-306B-752C-FBA2EDE90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770468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12. Ha egy derékszögű háromszög egyik befogója 3 cm, a másik pedig 4, akkor hány cm az átfogója?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F6DED-52EB-6FDC-7808-A98EC8E29F88}"/>
              </a:ext>
            </a:extLst>
          </p:cNvPr>
          <p:cNvSpPr txBox="1">
            <a:spLocks/>
          </p:cNvSpPr>
          <p:nvPr/>
        </p:nvSpPr>
        <p:spPr>
          <a:xfrm>
            <a:off x="1329264" y="2642535"/>
            <a:ext cx="71063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7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Ennyi adatból nem lehet megmondani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D9DDBF-F413-EC67-60F5-6D89C7C6096B}"/>
              </a:ext>
            </a:extLst>
          </p:cNvPr>
          <p:cNvSpPr txBox="1">
            <a:spLocks/>
          </p:cNvSpPr>
          <p:nvPr/>
        </p:nvSpPr>
        <p:spPr>
          <a:xfrm>
            <a:off x="1329263" y="2642534"/>
            <a:ext cx="71063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9D97CA1-E3B9-D5DB-6AD4-7AFBD05BE31F}"/>
              </a:ext>
            </a:extLst>
          </p:cNvPr>
          <p:cNvSpPr txBox="1"/>
          <p:nvPr/>
        </p:nvSpPr>
        <p:spPr>
          <a:xfrm>
            <a:off x="3433427" y="2696982"/>
            <a:ext cx="468663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A Pitagorasz-tétel szerint a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+b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 Tehát: 3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+4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 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9+16=c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25=c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5=c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</a:p>
          <a:p>
            <a:endParaRPr lang="hu-HU" sz="2400" b="1" baseline="30000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99814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35E75-203A-27FC-254C-5CDC5CDA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910428-44E3-797D-9F54-A437B3B1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13. Nyári melegben, ha nincs légkondi, jólesik bekapcsolni néha a…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2D7040-8729-8E16-7E8C-0338F794AD6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Ventilátort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Ventillátort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Venntilátort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7DF1E2-4B2C-D566-7DC0-52334D721AE0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Ventilátort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09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DC210-7165-C66C-103C-115234471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398C7D-F396-CC1B-5537-E10F81A5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14. Néhány találós kérdés.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7E1A1-BD8E-3FCA-68F5-9033DD503589}"/>
              </a:ext>
            </a:extLst>
          </p:cNvPr>
          <p:cNvSpPr txBox="1">
            <a:spLocks/>
          </p:cNvSpPr>
          <p:nvPr/>
        </p:nvSpPr>
        <p:spPr>
          <a:xfrm>
            <a:off x="1094704" y="2642535"/>
            <a:ext cx="7033297" cy="35650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Nem vagyok nehéz, de még a legerősebb ember sem tud sokáig tartani. Mi vagyok?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Aki készíti, annak nem kell. Aki megveszi nem használja. Aki használja nem tud róla. Mi ez?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Mi az, ami mindig jön, de soha nem érkezik meg?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D9AA28-DA1E-34E9-A1EB-42F5190F728B}"/>
              </a:ext>
            </a:extLst>
          </p:cNvPr>
          <p:cNvSpPr txBox="1">
            <a:spLocks/>
          </p:cNvSpPr>
          <p:nvPr/>
        </p:nvSpPr>
        <p:spPr>
          <a:xfrm>
            <a:off x="6850266" y="3399527"/>
            <a:ext cx="180796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Lélegzet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F62B4B6-85EC-E5F1-59F3-5F9623990C40}"/>
              </a:ext>
            </a:extLst>
          </p:cNvPr>
          <p:cNvSpPr txBox="1">
            <a:spLocks/>
          </p:cNvSpPr>
          <p:nvPr/>
        </p:nvSpPr>
        <p:spPr>
          <a:xfrm>
            <a:off x="6851897" y="4382267"/>
            <a:ext cx="166345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Koporsó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93A9664-0EEE-5388-1422-87DA7D05EA13}"/>
              </a:ext>
            </a:extLst>
          </p:cNvPr>
          <p:cNvSpPr txBox="1">
            <a:spLocks/>
          </p:cNvSpPr>
          <p:nvPr/>
        </p:nvSpPr>
        <p:spPr>
          <a:xfrm>
            <a:off x="6851897" y="5627301"/>
            <a:ext cx="166345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Holnap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0057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D870-57B2-A064-7A67-FDDFD63DA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239C7-F5DB-E4D1-7691-AB3F5640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2. Milyen állatokra vigyázott a kanász?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0ED8BF-DD4F-12DB-225B-A2AD9459614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Marhákra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Disznókra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Tyúkokra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Lovakra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9141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B38A8-1940-2232-CEDC-B3EFBDB1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C1D742-4B90-BE28-127B-93AF525D9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15. Mit csinál, aki bardíroz?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631480-D720-4C1A-97A0-1B17844B93AD}"/>
              </a:ext>
            </a:extLst>
          </p:cNvPr>
          <p:cNvSpPr txBox="1">
            <a:spLocks/>
          </p:cNvSpPr>
          <p:nvPr/>
        </p:nvSpPr>
        <p:spPr>
          <a:xfrm>
            <a:off x="1088265" y="2642535"/>
            <a:ext cx="7218608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közben locsolgatja, kenegeti a gyorsan száradó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vékony szalonna-szeletekbe tekeri a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bevagdossa a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8842502-ED60-C0CF-DB0A-747C64A64502}"/>
              </a:ext>
            </a:extLst>
          </p:cNvPr>
          <p:cNvSpPr txBox="1">
            <a:spLocks/>
          </p:cNvSpPr>
          <p:nvPr/>
        </p:nvSpPr>
        <p:spPr>
          <a:xfrm>
            <a:off x="1088265" y="2642534"/>
            <a:ext cx="7218608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Sütés előtt vékony szalonna-szeletekbe tekeri a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98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DFB9-BB1B-8E77-FB5B-8B6F96BC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3703B8-FAD9-A18C-E72A-70B9C536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16. Mitől fél, aki az alábbi fóbiákban szenved?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9150A6-9FAB-8ED8-F611-DB0E5632369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Araknofóbia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Klausztrófóbia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Aerofóbia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Musofóbia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Altofóbia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EE85C2-A133-3B9F-B4C4-E76714F2C011}"/>
              </a:ext>
            </a:extLst>
          </p:cNvPr>
          <p:cNvSpPr txBox="1">
            <a:spLocks/>
          </p:cNvSpPr>
          <p:nvPr/>
        </p:nvSpPr>
        <p:spPr>
          <a:xfrm>
            <a:off x="4810104" y="2642535"/>
            <a:ext cx="232736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Pókoktól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30D8DB-9BAA-1B10-C1CF-66DBC6603910}"/>
              </a:ext>
            </a:extLst>
          </p:cNvPr>
          <p:cNvSpPr txBox="1">
            <a:spLocks/>
          </p:cNvSpPr>
          <p:nvPr/>
        </p:nvSpPr>
        <p:spPr>
          <a:xfrm>
            <a:off x="4803820" y="3213279"/>
            <a:ext cx="3670479" cy="8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Szűk helyektől, bezártságtól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66828D-B19C-842D-FAA4-CED9EC94FA72}"/>
              </a:ext>
            </a:extLst>
          </p:cNvPr>
          <p:cNvSpPr txBox="1">
            <a:spLocks/>
          </p:cNvSpPr>
          <p:nvPr/>
        </p:nvSpPr>
        <p:spPr>
          <a:xfrm>
            <a:off x="4810103" y="4005448"/>
            <a:ext cx="2743355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Repüléstől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02834FB-B5CF-A197-2173-30AD734C6026}"/>
              </a:ext>
            </a:extLst>
          </p:cNvPr>
          <p:cNvSpPr txBox="1">
            <a:spLocks/>
          </p:cNvSpPr>
          <p:nvPr/>
        </p:nvSpPr>
        <p:spPr>
          <a:xfrm>
            <a:off x="4810104" y="4646907"/>
            <a:ext cx="232736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Egerektől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8CC2134-9BE6-71A2-F868-09E3E4398F2E}"/>
              </a:ext>
            </a:extLst>
          </p:cNvPr>
          <p:cNvSpPr txBox="1">
            <a:spLocks/>
          </p:cNvSpPr>
          <p:nvPr/>
        </p:nvSpPr>
        <p:spPr>
          <a:xfrm>
            <a:off x="4803820" y="5301219"/>
            <a:ext cx="285267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Magasságtól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09937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A8B5A-66FC-3018-5C84-3F7D8DD63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5E7492-36C0-498B-2967-8FCC7013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17. Felismered a magyar színészeket szemük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AB1DC-D68D-7805-7C10-AD1F30CF250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D781FC7-49D5-2ED4-F3CD-393A0C276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6" y="2641092"/>
            <a:ext cx="2724530" cy="1009791"/>
          </a:xfrm>
          <a:prstGeom prst="rect">
            <a:avLst/>
          </a:prstGeom>
        </p:spPr>
      </p:pic>
      <p:pic>
        <p:nvPicPr>
          <p:cNvPr id="7" name="Kép 6" descr="A képen bőr, személy, közelkép, szemöldök látható&#10;&#10;Automatikusan generált leírás">
            <a:extLst>
              <a:ext uri="{FF2B5EF4-FFF2-40B4-BE49-F238E27FC236}">
                <a16:creationId xmlns:a16="http://schemas.microsoft.com/office/drawing/2014/main" id="{D819B5CE-A6E1-4525-91D2-CBA9DF036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33" y="2641093"/>
            <a:ext cx="3070420" cy="10097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0A358C0-FAE2-C21E-A6B3-C12530D6E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" y="3859891"/>
            <a:ext cx="2724531" cy="97071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F2F7F89-0FED-6D1A-C7AC-E609A9482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933" y="3859891"/>
            <a:ext cx="3086531" cy="107647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C578B180-355F-9E53-B799-A998B7DDC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744" y="5039614"/>
            <a:ext cx="3070419" cy="12182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EC35278-F820-C8A9-2E29-08EE8A9A97F4}"/>
              </a:ext>
            </a:extLst>
          </p:cNvPr>
          <p:cNvSpPr txBox="1">
            <a:spLocks/>
          </p:cNvSpPr>
          <p:nvPr/>
        </p:nvSpPr>
        <p:spPr>
          <a:xfrm>
            <a:off x="673129" y="273311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16733B-F7CA-D6E4-0FDE-705B9723DB21}"/>
              </a:ext>
            </a:extLst>
          </p:cNvPr>
          <p:cNvSpPr txBox="1">
            <a:spLocks/>
          </p:cNvSpPr>
          <p:nvPr/>
        </p:nvSpPr>
        <p:spPr>
          <a:xfrm>
            <a:off x="648691" y="40520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8002ED5-E7E3-F039-BD36-D0E877777C3E}"/>
              </a:ext>
            </a:extLst>
          </p:cNvPr>
          <p:cNvSpPr txBox="1">
            <a:spLocks/>
          </p:cNvSpPr>
          <p:nvPr/>
        </p:nvSpPr>
        <p:spPr>
          <a:xfrm>
            <a:off x="7328351" y="278442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5001FC5-49EB-2726-583A-563246617454}"/>
              </a:ext>
            </a:extLst>
          </p:cNvPr>
          <p:cNvSpPr txBox="1">
            <a:spLocks/>
          </p:cNvSpPr>
          <p:nvPr/>
        </p:nvSpPr>
        <p:spPr>
          <a:xfrm>
            <a:off x="7341906" y="4138419"/>
            <a:ext cx="786095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FD3D7E0-5EA0-D278-FC58-2BE2E92D1EA9}"/>
              </a:ext>
            </a:extLst>
          </p:cNvPr>
          <p:cNvSpPr txBox="1">
            <a:spLocks/>
          </p:cNvSpPr>
          <p:nvPr/>
        </p:nvSpPr>
        <p:spPr>
          <a:xfrm>
            <a:off x="2161073" y="53449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D204E35-8ACE-DFA2-9A8F-B6C27263A3A9}"/>
              </a:ext>
            </a:extLst>
          </p:cNvPr>
          <p:cNvSpPr txBox="1">
            <a:spLocks/>
          </p:cNvSpPr>
          <p:nvPr/>
        </p:nvSpPr>
        <p:spPr>
          <a:xfrm>
            <a:off x="1107140" y="3241793"/>
            <a:ext cx="2794256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Alföldi Róbert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B90FA6B-B151-2572-BDEA-7BD63EF719A7}"/>
              </a:ext>
            </a:extLst>
          </p:cNvPr>
          <p:cNvSpPr txBox="1">
            <a:spLocks/>
          </p:cNvSpPr>
          <p:nvPr/>
        </p:nvSpPr>
        <p:spPr>
          <a:xfrm>
            <a:off x="4257931" y="3241793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Gálvölgyi János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1B376D6-960F-120F-B72F-3D222F18E470}"/>
              </a:ext>
            </a:extLst>
          </p:cNvPr>
          <p:cNvSpPr txBox="1">
            <a:spLocks/>
          </p:cNvSpPr>
          <p:nvPr/>
        </p:nvSpPr>
        <p:spPr>
          <a:xfrm>
            <a:off x="1015999" y="4527646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Stohl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András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5B8B00F-B72A-BD03-DD42-F6133C9FD042}"/>
              </a:ext>
            </a:extLst>
          </p:cNvPr>
          <p:cNvSpPr txBox="1">
            <a:spLocks/>
          </p:cNvSpPr>
          <p:nvPr/>
        </p:nvSpPr>
        <p:spPr>
          <a:xfrm>
            <a:off x="4212787" y="4616283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Dobó Kata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A955AFB-932C-26EA-8E7E-8FF52723E070}"/>
              </a:ext>
            </a:extLst>
          </p:cNvPr>
          <p:cNvSpPr txBox="1">
            <a:spLocks/>
          </p:cNvSpPr>
          <p:nvPr/>
        </p:nvSpPr>
        <p:spPr>
          <a:xfrm>
            <a:off x="2635415" y="5925848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Rékasi Károly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0437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6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0B36-FB66-D399-2BAA-12287B22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9DC16C-723F-2505-23BC-9CD1FC2F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902458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18. Minek a tudománya a kinematika?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D4F056-1360-8F0C-DF4B-9748F5CA081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Tapintás, érzékelés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Filmek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Mozgás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152626-AE83-7578-A5D2-7D1C979CAE12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Filmek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Mozgás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8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E2EA-2C27-1343-FFD7-6DBD7F5F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D7B883-76EF-AAC4-58ED-1115E680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19. Párosítsd össze, hogy melyik turistajelzés mit jelent!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0F4D74-B9F7-CADA-79A4-17200D1F1EAF}"/>
              </a:ext>
            </a:extLst>
          </p:cNvPr>
          <p:cNvSpPr txBox="1">
            <a:spLocks/>
          </p:cNvSpPr>
          <p:nvPr/>
        </p:nvSpPr>
        <p:spPr>
          <a:xfrm>
            <a:off x="804142" y="2648876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C928E73-CB0A-56D4-B5CA-98940D70CD4D}"/>
              </a:ext>
            </a:extLst>
          </p:cNvPr>
          <p:cNvSpPr/>
          <p:nvPr/>
        </p:nvSpPr>
        <p:spPr>
          <a:xfrm>
            <a:off x="1496691" y="2659043"/>
            <a:ext cx="418436" cy="418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3A2A0A31-82E1-6FAC-251A-108D878E047A}"/>
              </a:ext>
            </a:extLst>
          </p:cNvPr>
          <p:cNvSpPr/>
          <p:nvPr/>
        </p:nvSpPr>
        <p:spPr>
          <a:xfrm>
            <a:off x="1496691" y="4733432"/>
            <a:ext cx="418436" cy="4184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Háromszög 9">
            <a:extLst>
              <a:ext uri="{FF2B5EF4-FFF2-40B4-BE49-F238E27FC236}">
                <a16:creationId xmlns:a16="http://schemas.microsoft.com/office/drawing/2014/main" id="{693D6927-4513-ABC3-7E40-F91A06B1C7E5}"/>
              </a:ext>
            </a:extLst>
          </p:cNvPr>
          <p:cNvSpPr/>
          <p:nvPr/>
        </p:nvSpPr>
        <p:spPr>
          <a:xfrm>
            <a:off x="1463215" y="3984120"/>
            <a:ext cx="485386" cy="418436"/>
          </a:xfrm>
          <a:prstGeom prst="triangle">
            <a:avLst/>
          </a:prstGeom>
          <a:solidFill>
            <a:srgbClr val="F0E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 alak 10">
            <a:extLst>
              <a:ext uri="{FF2B5EF4-FFF2-40B4-BE49-F238E27FC236}">
                <a16:creationId xmlns:a16="http://schemas.microsoft.com/office/drawing/2014/main" id="{AC29A167-8D16-6486-43DF-EC72D49E65E6}"/>
              </a:ext>
            </a:extLst>
          </p:cNvPr>
          <p:cNvSpPr/>
          <p:nvPr/>
        </p:nvSpPr>
        <p:spPr>
          <a:xfrm>
            <a:off x="1496691" y="5355466"/>
            <a:ext cx="418436" cy="418436"/>
          </a:xfrm>
          <a:prstGeom prst="corner">
            <a:avLst/>
          </a:prstGeom>
          <a:solidFill>
            <a:srgbClr val="00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CCAB11F3-005B-D5B0-A4D8-A3DEA11B6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090" y="3312624"/>
            <a:ext cx="585637" cy="46789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D16DBB4-4847-55A2-2564-97ADD43CA98F}"/>
              </a:ext>
            </a:extLst>
          </p:cNvPr>
          <p:cNvSpPr txBox="1">
            <a:spLocks/>
          </p:cNvSpPr>
          <p:nvPr/>
        </p:nvSpPr>
        <p:spPr>
          <a:xfrm>
            <a:off x="2292440" y="2523669"/>
            <a:ext cx="6047418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Szálláshelyhez, menedékhez, településre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F1CB58E-763A-7E56-9660-7D115D1FE7F9}"/>
              </a:ext>
            </a:extLst>
          </p:cNvPr>
          <p:cNvSpPr txBox="1">
            <a:spLocks/>
          </p:cNvSpPr>
          <p:nvPr/>
        </p:nvSpPr>
        <p:spPr>
          <a:xfrm>
            <a:off x="2292440" y="3312624"/>
            <a:ext cx="5215944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Barlanghoz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E2F9A97-2F0C-6931-F355-2C8E7EBBE25F}"/>
              </a:ext>
            </a:extLst>
          </p:cNvPr>
          <p:cNvSpPr txBox="1">
            <a:spLocks/>
          </p:cNvSpPr>
          <p:nvPr/>
        </p:nvSpPr>
        <p:spPr>
          <a:xfrm>
            <a:off x="2296137" y="3918708"/>
            <a:ext cx="6323336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Hegycsúcshoz, kilátóhoz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5040BD0-1099-E8DC-DC04-87857AD7BE68}"/>
              </a:ext>
            </a:extLst>
          </p:cNvPr>
          <p:cNvSpPr txBox="1">
            <a:spLocks/>
          </p:cNvSpPr>
          <p:nvPr/>
        </p:nvSpPr>
        <p:spPr>
          <a:xfrm>
            <a:off x="2292440" y="4647627"/>
            <a:ext cx="6162620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Forráshoz, kúthoz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CFBED25-077F-8F56-764F-40386D7662FA}"/>
              </a:ext>
            </a:extLst>
          </p:cNvPr>
          <p:cNvSpPr txBox="1">
            <a:spLocks/>
          </p:cNvSpPr>
          <p:nvPr/>
        </p:nvSpPr>
        <p:spPr>
          <a:xfrm>
            <a:off x="2292440" y="5302082"/>
            <a:ext cx="6162620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Romhoz, műemlékhez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4424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803DD-130B-A268-C5A3-9D383269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8878E9-C4AF-34CC-5821-7FF01450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20. Melyik az ember legnagyobb szerve?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A8F3A0-A722-BF8E-319D-63B4E00622D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Tüdő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Gyomor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Bőr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Szív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EE8C393-C4D9-D6CD-3FC1-A6341C53AEA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Bőr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63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A8A5D-FCE3-D37A-5D89-1F0A92254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1E224E-FE79-CC99-2841-812F6DE1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21. Milyen hosszú a Zagyva folyó?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4D45E-09FA-E945-F2AC-EB4E38101F7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83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128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179 km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05D6C44-03FD-AB9F-A1AA-26922ECA6D1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179 km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9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F49F0-1100-4F2E-103A-312C19BCB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3EF5F-C22D-8ECA-FA27-C636052E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22. Az alábbiak közül melyik a legrégebbi, magyar, összefüggő írásos emlék?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6E3F81-FB5F-7860-BDEE-DFC8422BBF95}"/>
              </a:ext>
            </a:extLst>
          </p:cNvPr>
          <p:cNvSpPr txBox="1">
            <a:spLocks/>
          </p:cNvSpPr>
          <p:nvPr/>
        </p:nvSpPr>
        <p:spPr>
          <a:xfrm>
            <a:off x="703924" y="2565259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Tihanyi Apátság alapítólevele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Ómagyar Mária-siralom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Halotti beszéd és könyörgés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A1A12A-C5FB-7173-4E13-3ADCC883D2EB}"/>
              </a:ext>
            </a:extLst>
          </p:cNvPr>
          <p:cNvSpPr txBox="1">
            <a:spLocks/>
          </p:cNvSpPr>
          <p:nvPr/>
        </p:nvSpPr>
        <p:spPr>
          <a:xfrm>
            <a:off x="703924" y="2565258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Halotti beszéd és könyörgés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C56BB7-42D7-D479-D152-D9BE311B2764}"/>
              </a:ext>
            </a:extLst>
          </p:cNvPr>
          <p:cNvSpPr txBox="1">
            <a:spLocks/>
          </p:cNvSpPr>
          <p:nvPr/>
        </p:nvSpPr>
        <p:spPr>
          <a:xfrm>
            <a:off x="703924" y="3075563"/>
            <a:ext cx="7817476" cy="1303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1055-ből, de nem összefüggő magyar szöveg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3639653-2FD3-8F9F-EE17-FDA1E131B3D1}"/>
              </a:ext>
            </a:extLst>
          </p:cNvPr>
          <p:cNvSpPr txBox="1">
            <a:spLocks/>
          </p:cNvSpPr>
          <p:nvPr/>
        </p:nvSpPr>
        <p:spPr>
          <a:xfrm>
            <a:off x="703924" y="4475430"/>
            <a:ext cx="3352921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13. századból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00254D6-0623-73E2-79B0-502AFC9A77A5}"/>
              </a:ext>
            </a:extLst>
          </p:cNvPr>
          <p:cNvSpPr txBox="1">
            <a:spLocks/>
          </p:cNvSpPr>
          <p:nvPr/>
        </p:nvSpPr>
        <p:spPr>
          <a:xfrm>
            <a:off x="703924" y="5801147"/>
            <a:ext cx="6991203" cy="719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1192 és 1195 között íródott</a:t>
            </a:r>
          </a:p>
        </p:txBody>
      </p:sp>
    </p:spTree>
    <p:extLst>
      <p:ext uri="{BB962C8B-B14F-4D97-AF65-F5344CB8AC3E}">
        <p14:creationId xmlns:p14="http://schemas.microsoft.com/office/powerpoint/2010/main" val="2945364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085A7-7523-CA25-E674-81AEE76EF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9759BD-114F-F0C1-9281-3EED8028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23. Melyik nem része a Grand </a:t>
            </a:r>
            <a:r>
              <a:rPr lang="hu-HU" sz="3600" b="1" dirty="0" err="1">
                <a:solidFill>
                  <a:schemeClr val="tx1"/>
                </a:solidFill>
              </a:rPr>
              <a:t>Slam</a:t>
            </a:r>
            <a:r>
              <a:rPr lang="hu-HU" sz="3600" b="1" dirty="0">
                <a:solidFill>
                  <a:schemeClr val="tx1"/>
                </a:solidFill>
              </a:rPr>
              <a:t>-tornáknak?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CF81FB-EF35-C5BD-6AAF-24405B66106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Austral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Stanley Kupa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Roland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Garros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Wimbledon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Us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F48670-664F-DBEC-EF97-7730CA39E8F8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Stanley Kupa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90F542-5827-7442-5FB6-E5D4ACE255FA}"/>
              </a:ext>
            </a:extLst>
          </p:cNvPr>
          <p:cNvSpPr txBox="1">
            <a:spLocks/>
          </p:cNvSpPr>
          <p:nvPr/>
        </p:nvSpPr>
        <p:spPr>
          <a:xfrm>
            <a:off x="4728632" y="2642533"/>
            <a:ext cx="4074077" cy="33001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Grand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Slam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-tornák a négy legrangosabb teniszverseny összefoglaló neve. </a:t>
            </a:r>
          </a:p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Stanley-kupa a National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Hockey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League (NHL) bajnoki címéért járó trófea. </a:t>
            </a:r>
          </a:p>
        </p:txBody>
      </p:sp>
    </p:spTree>
    <p:extLst>
      <p:ext uri="{BB962C8B-B14F-4D97-AF65-F5344CB8AC3E}">
        <p14:creationId xmlns:p14="http://schemas.microsoft.com/office/powerpoint/2010/main" val="1809740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D25D4-48A9-1660-8516-39446652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24619-AB00-A903-C371-48BF1974BD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88" y="404556"/>
            <a:ext cx="8004759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24. Felismered a videójátékot a szereplőik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sárga, kör, Grafika, kreativitás látható&#10;&#10;Automatikusan generált leírás">
            <a:extLst>
              <a:ext uri="{FF2B5EF4-FFF2-40B4-BE49-F238E27FC236}">
                <a16:creationId xmlns:a16="http://schemas.microsoft.com/office/drawing/2014/main" id="{FEB0DA6F-6D8C-304D-E248-555C20E03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40" y="1393846"/>
            <a:ext cx="2357373" cy="1536640"/>
          </a:xfrm>
          <a:prstGeom prst="rect">
            <a:avLst/>
          </a:prstGeom>
        </p:spPr>
      </p:pic>
      <p:pic>
        <p:nvPicPr>
          <p:cNvPr id="6" name="Kép 5" descr="A képen játék, kabala, Plüssjáték, plüss látható&#10;&#10;Automatikusan generált leírás">
            <a:extLst>
              <a:ext uri="{FF2B5EF4-FFF2-40B4-BE49-F238E27FC236}">
                <a16:creationId xmlns:a16="http://schemas.microsoft.com/office/drawing/2014/main" id="{5955E29B-5D0E-E0DD-D750-6D2B97693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1" y="684736"/>
            <a:ext cx="2088636" cy="2782307"/>
          </a:xfrm>
          <a:prstGeom prst="rect">
            <a:avLst/>
          </a:prstGeom>
        </p:spPr>
      </p:pic>
      <p:pic>
        <p:nvPicPr>
          <p:cNvPr id="8" name="Kép 7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A0D010E4-1840-6247-52E2-B74CBBE8E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90" y="3373324"/>
            <a:ext cx="2272333" cy="2804410"/>
          </a:xfrm>
          <a:prstGeom prst="rect">
            <a:avLst/>
          </a:prstGeom>
        </p:spPr>
      </p:pic>
      <p:pic>
        <p:nvPicPr>
          <p:cNvPr id="10" name="Kép 9" descr="A képen fegyver, Emberi arc, Páncél, személy látható&#10;&#10;Automatikusan generált leírás">
            <a:extLst>
              <a:ext uri="{FF2B5EF4-FFF2-40B4-BE49-F238E27FC236}">
                <a16:creationId xmlns:a16="http://schemas.microsoft.com/office/drawing/2014/main" id="{939EB3E0-877D-4F47-D001-245471439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8" y="3101423"/>
            <a:ext cx="3439008" cy="3181082"/>
          </a:xfrm>
          <a:prstGeom prst="rect">
            <a:avLst/>
          </a:prstGeom>
        </p:spPr>
      </p:pic>
      <p:pic>
        <p:nvPicPr>
          <p:cNvPr id="13" name="Kép 12" descr="A képen páncél, Páncél, Mellvért, lovag látható&#10;&#10;Automatikusan generált leírás">
            <a:extLst>
              <a:ext uri="{FF2B5EF4-FFF2-40B4-BE49-F238E27FC236}">
                <a16:creationId xmlns:a16="http://schemas.microsoft.com/office/drawing/2014/main" id="{0257D502-9AAB-FB7D-20C4-F8F1F50F0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05" y="1642559"/>
            <a:ext cx="2698790" cy="48108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5DC63A-751A-25D4-40BC-FE242BD4E985}"/>
              </a:ext>
            </a:extLst>
          </p:cNvPr>
          <p:cNvSpPr txBox="1">
            <a:spLocks/>
          </p:cNvSpPr>
          <p:nvPr/>
        </p:nvSpPr>
        <p:spPr>
          <a:xfrm>
            <a:off x="935598" y="162700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A268C30-FDB3-5C6F-FA01-00DB5AF8959C}"/>
              </a:ext>
            </a:extLst>
          </p:cNvPr>
          <p:cNvSpPr txBox="1">
            <a:spLocks/>
          </p:cNvSpPr>
          <p:nvPr/>
        </p:nvSpPr>
        <p:spPr>
          <a:xfrm>
            <a:off x="3983680" y="181607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23CB0AD-1D41-F31F-B5DA-7C67715CF1AC}"/>
              </a:ext>
            </a:extLst>
          </p:cNvPr>
          <p:cNvSpPr txBox="1">
            <a:spLocks/>
          </p:cNvSpPr>
          <p:nvPr/>
        </p:nvSpPr>
        <p:spPr>
          <a:xfrm>
            <a:off x="7349221" y="1280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5656BB8-5659-8AB3-E284-4ECD6D56808A}"/>
              </a:ext>
            </a:extLst>
          </p:cNvPr>
          <p:cNvSpPr txBox="1">
            <a:spLocks/>
          </p:cNvSpPr>
          <p:nvPr/>
        </p:nvSpPr>
        <p:spPr>
          <a:xfrm>
            <a:off x="6543289" y="477196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2E00BB0-A4E8-2834-F277-521894EAB331}"/>
              </a:ext>
            </a:extLst>
          </p:cNvPr>
          <p:cNvSpPr txBox="1">
            <a:spLocks/>
          </p:cNvSpPr>
          <p:nvPr/>
        </p:nvSpPr>
        <p:spPr>
          <a:xfrm>
            <a:off x="773950" y="36379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30CE006-BF5E-8035-A503-8F9624C81A5D}"/>
              </a:ext>
            </a:extLst>
          </p:cNvPr>
          <p:cNvSpPr txBox="1">
            <a:spLocks/>
          </p:cNvSpPr>
          <p:nvPr/>
        </p:nvSpPr>
        <p:spPr>
          <a:xfrm>
            <a:off x="466492" y="2144793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Super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Mario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4CA2297-EB70-427D-B1A5-FD09BB1E5656}"/>
              </a:ext>
            </a:extLst>
          </p:cNvPr>
          <p:cNvSpPr txBox="1">
            <a:spLocks/>
          </p:cNvSpPr>
          <p:nvPr/>
        </p:nvSpPr>
        <p:spPr>
          <a:xfrm>
            <a:off x="5429611" y="1882355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Pac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-Man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47F909E-782A-14E2-4A3B-F90030778F06}"/>
              </a:ext>
            </a:extLst>
          </p:cNvPr>
          <p:cNvSpPr txBox="1">
            <a:spLocks/>
          </p:cNvSpPr>
          <p:nvPr/>
        </p:nvSpPr>
        <p:spPr>
          <a:xfrm>
            <a:off x="3455361" y="2627840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God of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War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DE0E9A2-D046-DDF0-3EBA-C666C91240F5}"/>
              </a:ext>
            </a:extLst>
          </p:cNvPr>
          <p:cNvSpPr txBox="1">
            <a:spLocks/>
          </p:cNvSpPr>
          <p:nvPr/>
        </p:nvSpPr>
        <p:spPr>
          <a:xfrm>
            <a:off x="550309" y="4580008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Witcher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903C9AF-1FBF-88B6-5AC2-06E3AD066D84}"/>
              </a:ext>
            </a:extLst>
          </p:cNvPr>
          <p:cNvSpPr txBox="1">
            <a:spLocks/>
          </p:cNvSpPr>
          <p:nvPr/>
        </p:nvSpPr>
        <p:spPr>
          <a:xfrm>
            <a:off x="6103843" y="4177598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Minecraft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2579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15061-575B-AFF4-E75E-C7E423FE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A3A594-E0E9-2EB6-1329-ACBD3574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730228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Melyik festményt festette Szinyei Merse Pál Majális címmel?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D3E7603-5558-DD49-4A08-948F93BAD910}"/>
              </a:ext>
            </a:extLst>
          </p:cNvPr>
          <p:cNvSpPr txBox="1">
            <a:spLocks/>
          </p:cNvSpPr>
          <p:nvPr/>
        </p:nvSpPr>
        <p:spPr>
          <a:xfrm>
            <a:off x="1671072" y="49814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31B36EA-B57D-1D81-7055-C529536FA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8379"/>
          <a:stretch/>
        </p:blipFill>
        <p:spPr bwMode="auto">
          <a:xfrm>
            <a:off x="5859116" y="2420163"/>
            <a:ext cx="2790684" cy="25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CD7C6C6-3A98-D2CF-8603-083155DEF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01" y="2427116"/>
            <a:ext cx="2554297" cy="25542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E2D8A32-7453-EF4E-A819-CE5A3FF00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32" y="2420162"/>
            <a:ext cx="2561251" cy="256125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04B8871-BB5F-7C06-F7CB-B5E7EAD3AC01}"/>
              </a:ext>
            </a:extLst>
          </p:cNvPr>
          <p:cNvSpPr txBox="1">
            <a:spLocks/>
          </p:cNvSpPr>
          <p:nvPr/>
        </p:nvSpPr>
        <p:spPr>
          <a:xfrm>
            <a:off x="4271895" y="492131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2CB927C-ABC4-4D02-3624-83873BEDEAB0}"/>
              </a:ext>
            </a:extLst>
          </p:cNvPr>
          <p:cNvSpPr txBox="1">
            <a:spLocks/>
          </p:cNvSpPr>
          <p:nvPr/>
        </p:nvSpPr>
        <p:spPr>
          <a:xfrm>
            <a:off x="6981028" y="491830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95967538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DA013-4742-CF33-B84E-89E59AF1C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146909-C537-40E5-EC88-234CEB6B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25. Hogy hívják </a:t>
            </a:r>
            <a:r>
              <a:rPr lang="hu-HU" sz="3600" b="1" kern="120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Azahriah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E47956-5863-8D72-67D6-6C0EFECE29D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Varga Ádám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Huszár Áron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Baukó 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C1AADD-F81F-6CCB-F95B-58B836C30900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Huszár Áron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Baukó 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76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D742-37B4-59F7-BD1A-05E07E60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2AD16-138D-C2D7-7E3E-CF146215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26. Mit jelent az alábbi tábla?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B0C63E-1B4D-1397-4DB8-6FA0ADA35C8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5285544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Az útszakaszon kialakított versenypálya határa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Csúszós útszakasz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Forró aszfalt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Közúti jelzőtábla látható&#10;&#10;Automatikusan generált leírás">
            <a:extLst>
              <a:ext uri="{FF2B5EF4-FFF2-40B4-BE49-F238E27FC236}">
                <a16:creationId xmlns:a16="http://schemas.microsoft.com/office/drawing/2014/main" id="{A8F15C80-4273-65A9-F1CB-65178E4F0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6" y="2642535"/>
            <a:ext cx="2288469" cy="207213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8DF1365-5873-D970-FC14-423074A2010D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5285544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Csúszós útszakasz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3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768F4-2E20-4592-96F7-44468CAC3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20D503-A4D4-7C24-3831-C402A536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27. Ki a szerzője a következő operáknak?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3B59A6-7074-83FB-F2A0-7333B6E5114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Carmen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sevillai borbély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Aida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Pillangó kisasszony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Varázsfuvola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E31AB0-86E8-9BA6-243F-DC96DF4013CA}"/>
              </a:ext>
            </a:extLst>
          </p:cNvPr>
          <p:cNvSpPr txBox="1">
            <a:spLocks/>
          </p:cNvSpPr>
          <p:nvPr/>
        </p:nvSpPr>
        <p:spPr>
          <a:xfrm>
            <a:off x="5984262" y="2642535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Bizet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F5FAA4D-1C71-8AA5-B636-9779FF5E546A}"/>
              </a:ext>
            </a:extLst>
          </p:cNvPr>
          <p:cNvSpPr txBox="1">
            <a:spLocks/>
          </p:cNvSpPr>
          <p:nvPr/>
        </p:nvSpPr>
        <p:spPr>
          <a:xfrm>
            <a:off x="5984261" y="3252321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Rossini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AA629F0-4086-E7FD-3891-03F05ECAF3A6}"/>
              </a:ext>
            </a:extLst>
          </p:cNvPr>
          <p:cNvSpPr txBox="1">
            <a:spLocks/>
          </p:cNvSpPr>
          <p:nvPr/>
        </p:nvSpPr>
        <p:spPr>
          <a:xfrm>
            <a:off x="5984261" y="3935841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Verdi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CF9619F-59E6-63EC-82F2-7514C034DED7}"/>
              </a:ext>
            </a:extLst>
          </p:cNvPr>
          <p:cNvSpPr txBox="1">
            <a:spLocks/>
          </p:cNvSpPr>
          <p:nvPr/>
        </p:nvSpPr>
        <p:spPr>
          <a:xfrm>
            <a:off x="5984260" y="4693548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Puccini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EDC3A5D-F470-BF88-E977-E7EC7FC185C9}"/>
              </a:ext>
            </a:extLst>
          </p:cNvPr>
          <p:cNvSpPr txBox="1">
            <a:spLocks/>
          </p:cNvSpPr>
          <p:nvPr/>
        </p:nvSpPr>
        <p:spPr>
          <a:xfrm>
            <a:off x="5984258" y="5373257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Mozart</a:t>
            </a:r>
          </a:p>
        </p:txBody>
      </p:sp>
    </p:spTree>
    <p:extLst>
      <p:ext uri="{BB962C8B-B14F-4D97-AF65-F5344CB8AC3E}">
        <p14:creationId xmlns:p14="http://schemas.microsoft.com/office/powerpoint/2010/main" val="714502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34DD-F271-B68B-51E7-929909751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21B96-5B0D-4092-A516-2AFCADDF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28. Mi a rőf?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700948-4105-F699-7C8B-AB9A85B6927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űrmérték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hosszmérték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 hordó bor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5AD7EB-4835-265D-B99B-9664C2B9F1F3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Régi hosszmérték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7D7DEF-9D37-928C-EE74-5B511489F2A6}"/>
              </a:ext>
            </a:extLst>
          </p:cNvPr>
          <p:cNvSpPr txBox="1">
            <a:spLocks/>
          </p:cNvSpPr>
          <p:nvPr/>
        </p:nvSpPr>
        <p:spPr>
          <a:xfrm>
            <a:off x="5518598" y="2814034"/>
            <a:ext cx="3078050" cy="18931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Értéke tájegységenként változó, általában 60–80 cm körüli. </a:t>
            </a:r>
          </a:p>
        </p:txBody>
      </p:sp>
    </p:spTree>
    <p:extLst>
      <p:ext uri="{BB962C8B-B14F-4D97-AF65-F5344CB8AC3E}">
        <p14:creationId xmlns:p14="http://schemas.microsoft.com/office/powerpoint/2010/main" val="1667008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DFDB-E2DD-B20C-C2BA-2AD89DBB1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4D6F95-A39E-A76A-8895-B03B68D5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85" y="906873"/>
            <a:ext cx="7431109" cy="3097860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29. Ha befektetek 10.000 forintot 5%-os kamattal 5 évre, akkor mennyi pénzem van az 5. év végén?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2F55E-6188-FBD9-2777-CC53F7A873C6}"/>
              </a:ext>
            </a:extLst>
          </p:cNvPr>
          <p:cNvSpPr txBox="1">
            <a:spLocks/>
          </p:cNvSpPr>
          <p:nvPr/>
        </p:nvSpPr>
        <p:spPr>
          <a:xfrm>
            <a:off x="1348315" y="4141135"/>
            <a:ext cx="6798736" cy="203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12.500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12.763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13.801 Ft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7355DA1-05D3-9144-EADA-D736D717B312}"/>
              </a:ext>
            </a:extLst>
          </p:cNvPr>
          <p:cNvSpPr txBox="1">
            <a:spLocks/>
          </p:cNvSpPr>
          <p:nvPr/>
        </p:nvSpPr>
        <p:spPr>
          <a:xfrm>
            <a:off x="4217832" y="3744533"/>
            <a:ext cx="4501165" cy="2605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Év végén: 10.500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Év végén: 11.025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Év végén: 11.576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Év végén: 12.155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Év végén: 12.763 Ft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D888A44-04BA-AA77-C2EC-BC2989F8FB00}"/>
              </a:ext>
            </a:extLst>
          </p:cNvPr>
          <p:cNvSpPr txBox="1">
            <a:spLocks/>
          </p:cNvSpPr>
          <p:nvPr/>
        </p:nvSpPr>
        <p:spPr>
          <a:xfrm>
            <a:off x="1348315" y="4141134"/>
            <a:ext cx="6798736" cy="203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 12.763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1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75CE7-749E-938A-F03D-FB828D62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B59C67-CE10-D642-A539-70090424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30. Milyen étel a selyemsutty?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570C47-AF52-CF49-807D-83249B0519D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Fánk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Habcsók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Tejszínes mártás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D1D062-FFF6-2284-7CB2-2F3C658FB7FA}"/>
              </a:ext>
            </a:extLst>
          </p:cNvPr>
          <p:cNvSpPr txBox="1">
            <a:spLocks/>
          </p:cNvSpPr>
          <p:nvPr/>
        </p:nvSpPr>
        <p:spPr>
          <a:xfrm>
            <a:off x="4082604" y="2372933"/>
            <a:ext cx="4990562" cy="2605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Vaníliakrémes fánkszerű sütemény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8E1C24C-8F05-7EE6-CF38-6FE9A547DE2E}"/>
              </a:ext>
            </a:extLst>
          </p:cNvPr>
          <p:cNvSpPr txBox="1">
            <a:spLocks/>
          </p:cNvSpPr>
          <p:nvPr/>
        </p:nvSpPr>
        <p:spPr>
          <a:xfrm>
            <a:off x="1329265" y="2639942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Fánk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D63F505-51E9-21CB-7135-7568459F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317" y="3429000"/>
            <a:ext cx="3732131" cy="28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24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DF8A1-4ECE-63CD-691C-9B21877B2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E1210-12F5-5E3B-0085-DC21002BC8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19320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31. Felismered a halakat?</a:t>
            </a:r>
          </a:p>
        </p:txBody>
      </p:sp>
      <p:pic>
        <p:nvPicPr>
          <p:cNvPr id="4" name="Kép 3" descr="A képen hal, Bohóchal, Tengerbiológia, Organizmus látható&#10;&#10;Automatikusan generált leírás">
            <a:extLst>
              <a:ext uri="{FF2B5EF4-FFF2-40B4-BE49-F238E27FC236}">
                <a16:creationId xmlns:a16="http://schemas.microsoft.com/office/drawing/2014/main" id="{5D52FB2E-0B15-A38A-1B61-DFBC21AF1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10" y="2413502"/>
            <a:ext cx="2397908" cy="1900873"/>
          </a:xfrm>
          <a:prstGeom prst="rect">
            <a:avLst/>
          </a:prstGeom>
        </p:spPr>
      </p:pic>
      <p:pic>
        <p:nvPicPr>
          <p:cNvPr id="7" name="Kép 6" descr="A képen hal, Uszony, aranyhal, Halellátás látható&#10;&#10;Automatikusan generált leírás">
            <a:extLst>
              <a:ext uri="{FF2B5EF4-FFF2-40B4-BE49-F238E27FC236}">
                <a16:creationId xmlns:a16="http://schemas.microsoft.com/office/drawing/2014/main" id="{8A46FAB2-EE5A-577C-AF2E-F8911A163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36" y="1198199"/>
            <a:ext cx="2863386" cy="2273030"/>
          </a:xfrm>
          <a:prstGeom prst="rect">
            <a:avLst/>
          </a:prstGeom>
        </p:spPr>
      </p:pic>
      <p:pic>
        <p:nvPicPr>
          <p:cNvPr id="10" name="Kép 9" descr="A képen hal, lazac, Haltermékek, Uszony látható&#10;&#10;Automatikusan generált leírás">
            <a:extLst>
              <a:ext uri="{FF2B5EF4-FFF2-40B4-BE49-F238E27FC236}">
                <a16:creationId xmlns:a16="http://schemas.microsoft.com/office/drawing/2014/main" id="{DEDCBCEA-B3D8-346A-205F-727721909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3" b="89861" l="7289" r="94578">
                        <a14:foregroundMark x1="10489" y1="26839" x2="8800" y2="49304"/>
                        <a14:foregroundMark x1="8800" y1="49304" x2="3822" y2="68787"/>
                        <a14:foregroundMark x1="3822" y1="68787" x2="9956" y2="50895"/>
                        <a14:foregroundMark x1="9956" y1="50895" x2="10089" y2="29225"/>
                        <a14:foregroundMark x1="10089" y1="29225" x2="7333" y2="26243"/>
                        <a14:foregroundMark x1="89511" y1="36282" x2="85556" y2="53579"/>
                        <a14:foregroundMark x1="92133" y1="36581" x2="93422" y2="38270"/>
                        <a14:foregroundMark x1="93022" y1="47117" x2="90800" y2="52684"/>
                        <a14:foregroundMark x1="92267" y1="47714" x2="92267" y2="50596"/>
                        <a14:foregroundMark x1="91867" y1="47416" x2="92133" y2="50000"/>
                        <a14:foregroundMark x1="92533" y1="49205" x2="92000" y2="50000"/>
                        <a14:foregroundMark x1="92400" y1="48907" x2="94622" y2="46223"/>
                        <a14:foregroundMark x1="94489" y1="37078" x2="94356" y2="36581"/>
                        <a14:foregroundMark x1="47378" y1="12425" x2="45911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5" y="4487896"/>
            <a:ext cx="4078073" cy="1823352"/>
          </a:xfrm>
          <a:prstGeom prst="rect">
            <a:avLst/>
          </a:prstGeom>
        </p:spPr>
      </p:pic>
      <p:pic>
        <p:nvPicPr>
          <p:cNvPr id="12" name="Kép 11" descr="A képen hal, ponty, Haltermékek, Uszony látható&#10;&#10;Automatikusan generált leírás">
            <a:extLst>
              <a:ext uri="{FF2B5EF4-FFF2-40B4-BE49-F238E27FC236}">
                <a16:creationId xmlns:a16="http://schemas.microsoft.com/office/drawing/2014/main" id="{49FBA88C-CE4A-185F-5B0B-BC5385BA1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91" y="3404684"/>
            <a:ext cx="4185839" cy="3260116"/>
          </a:xfrm>
          <a:prstGeom prst="rect">
            <a:avLst/>
          </a:prstGeom>
        </p:spPr>
      </p:pic>
      <p:pic>
        <p:nvPicPr>
          <p:cNvPr id="16" name="Kép 15" descr="A képen hal, vértes hal, Uszony látható&#10;&#10;Automatikusan generált leírás">
            <a:extLst>
              <a:ext uri="{FF2B5EF4-FFF2-40B4-BE49-F238E27FC236}">
                <a16:creationId xmlns:a16="http://schemas.microsoft.com/office/drawing/2014/main" id="{36A347E8-C820-B49B-14E9-1B763AD2C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8" y="1354220"/>
            <a:ext cx="3411930" cy="2210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0FE3B4-84A2-E735-F5F6-81CE85A92107}"/>
              </a:ext>
            </a:extLst>
          </p:cNvPr>
          <p:cNvSpPr txBox="1">
            <a:spLocks/>
          </p:cNvSpPr>
          <p:nvPr/>
        </p:nvSpPr>
        <p:spPr>
          <a:xfrm>
            <a:off x="1172369" y="128851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F96756E-C761-DA58-16F9-4919D415CA49}"/>
              </a:ext>
            </a:extLst>
          </p:cNvPr>
          <p:cNvSpPr txBox="1">
            <a:spLocks/>
          </p:cNvSpPr>
          <p:nvPr/>
        </p:nvSpPr>
        <p:spPr>
          <a:xfrm>
            <a:off x="5713418" y="13925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7C31E1B-8F3D-6C29-AA0C-C69C8BD626DA}"/>
              </a:ext>
            </a:extLst>
          </p:cNvPr>
          <p:cNvSpPr txBox="1">
            <a:spLocks/>
          </p:cNvSpPr>
          <p:nvPr/>
        </p:nvSpPr>
        <p:spPr>
          <a:xfrm>
            <a:off x="3165993" y="24594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D55F039-0BF6-28E1-0B75-74AA02F0F641}"/>
              </a:ext>
            </a:extLst>
          </p:cNvPr>
          <p:cNvSpPr txBox="1">
            <a:spLocks/>
          </p:cNvSpPr>
          <p:nvPr/>
        </p:nvSpPr>
        <p:spPr>
          <a:xfrm>
            <a:off x="1399058" y="43796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067381F-C2FF-3FF2-32FC-D66B4246FA9E}"/>
              </a:ext>
            </a:extLst>
          </p:cNvPr>
          <p:cNvSpPr txBox="1">
            <a:spLocks/>
          </p:cNvSpPr>
          <p:nvPr/>
        </p:nvSpPr>
        <p:spPr>
          <a:xfrm>
            <a:off x="6987405" y="3913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583571E-3269-E682-6CF9-7C01CA02B99C}"/>
              </a:ext>
            </a:extLst>
          </p:cNvPr>
          <p:cNvSpPr txBox="1">
            <a:spLocks/>
          </p:cNvSpPr>
          <p:nvPr/>
        </p:nvSpPr>
        <p:spPr>
          <a:xfrm>
            <a:off x="1734178" y="2019069"/>
            <a:ext cx="1326523" cy="692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Csuka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A693F9C-6CDE-01EC-A04F-5A373C3A9855}"/>
              </a:ext>
            </a:extLst>
          </p:cNvPr>
          <p:cNvSpPr txBox="1">
            <a:spLocks/>
          </p:cNvSpPr>
          <p:nvPr/>
        </p:nvSpPr>
        <p:spPr>
          <a:xfrm>
            <a:off x="6378980" y="1840265"/>
            <a:ext cx="2110560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Sziámi harcoshal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504E2C7-886C-A912-B37E-426E08E7AB3F}"/>
              </a:ext>
            </a:extLst>
          </p:cNvPr>
          <p:cNvSpPr txBox="1">
            <a:spLocks/>
          </p:cNvSpPr>
          <p:nvPr/>
        </p:nvSpPr>
        <p:spPr>
          <a:xfrm>
            <a:off x="3147528" y="3298148"/>
            <a:ext cx="2110560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Bohóchal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247C4CA-EBC9-1CE7-35E2-A9044EE5387C}"/>
              </a:ext>
            </a:extLst>
          </p:cNvPr>
          <p:cNvSpPr txBox="1">
            <a:spLocks/>
          </p:cNvSpPr>
          <p:nvPr/>
        </p:nvSpPr>
        <p:spPr>
          <a:xfrm>
            <a:off x="1180843" y="5081218"/>
            <a:ext cx="2110560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Lazac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7C5DF928-D640-B0E3-29BB-DAD72C241A4B}"/>
              </a:ext>
            </a:extLst>
          </p:cNvPr>
          <p:cNvSpPr txBox="1">
            <a:spLocks/>
          </p:cNvSpPr>
          <p:nvPr/>
        </p:nvSpPr>
        <p:spPr>
          <a:xfrm>
            <a:off x="5199138" y="4588675"/>
            <a:ext cx="2436339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Tükörponty</a:t>
            </a:r>
          </a:p>
        </p:txBody>
      </p:sp>
    </p:spTree>
    <p:extLst>
      <p:ext uri="{BB962C8B-B14F-4D97-AF65-F5344CB8AC3E}">
        <p14:creationId xmlns:p14="http://schemas.microsoft.com/office/powerpoint/2010/main" val="3237119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84655-AE7D-3C9A-9E85-2C149BDEC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0382E-ACE7-1737-DAF3-CFC177EE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32. Párosítsd össze a feltalálókat a találmányaikkal!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DB2EE-8DCF-759B-F5D1-6327DD2CF1FD}"/>
              </a:ext>
            </a:extLst>
          </p:cNvPr>
          <p:cNvSpPr txBox="1">
            <a:spLocks/>
          </p:cNvSpPr>
          <p:nvPr/>
        </p:nvSpPr>
        <p:spPr>
          <a:xfrm>
            <a:off x="859186" y="2642533"/>
            <a:ext cx="3848042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Asbóth Oszkár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Puskás Tivadar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Bíró László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Gábor Dénes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Goldman Péter Károly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33C5C03-F867-A680-3760-B54B0DB919B5}"/>
              </a:ext>
            </a:extLst>
          </p:cNvPr>
          <p:cNvSpPr txBox="1">
            <a:spLocks/>
          </p:cNvSpPr>
          <p:nvPr/>
        </p:nvSpPr>
        <p:spPr>
          <a:xfrm>
            <a:off x="4571999" y="2642533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Helikopter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0F8387-3795-9AD6-2146-A7B046C27C86}"/>
              </a:ext>
            </a:extLst>
          </p:cNvPr>
          <p:cNvSpPr txBox="1">
            <a:spLocks/>
          </p:cNvSpPr>
          <p:nvPr/>
        </p:nvSpPr>
        <p:spPr>
          <a:xfrm>
            <a:off x="4571996" y="3179367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Telefonközpont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D17BFAB-3330-2428-08C5-6418C915C262}"/>
              </a:ext>
            </a:extLst>
          </p:cNvPr>
          <p:cNvSpPr txBox="1">
            <a:spLocks/>
          </p:cNvSpPr>
          <p:nvPr/>
        </p:nvSpPr>
        <p:spPr>
          <a:xfrm>
            <a:off x="4571996" y="3749250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Golyóstoll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C49327E-E273-B04F-DBC4-733BBD5F98E3}"/>
              </a:ext>
            </a:extLst>
          </p:cNvPr>
          <p:cNvSpPr txBox="1">
            <a:spLocks/>
          </p:cNvSpPr>
          <p:nvPr/>
        </p:nvSpPr>
        <p:spPr>
          <a:xfrm>
            <a:off x="4571997" y="4394053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Hologram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65EFA77-C48D-9FFB-6E87-1BF96C5062B2}"/>
              </a:ext>
            </a:extLst>
          </p:cNvPr>
          <p:cNvSpPr txBox="1">
            <a:spLocks/>
          </p:cNvSpPr>
          <p:nvPr/>
        </p:nvSpPr>
        <p:spPr>
          <a:xfrm>
            <a:off x="4571996" y="5038856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Színes TV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9955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7CC08-E650-57F9-9636-AFC508EA6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F6586A-AAF5-81FC-12CA-E3F6333C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33. Találd ki a filmet emojik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0F0F7E-4F14-FAA2-A500-A792BA23FBC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🐑🐑🐑🤫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✂️✋ 👦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🧙🧝👦🏻👦🏻🧌💍🌋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🐁👨‍🍳🥘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😱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38D9D21-3D96-F6C4-18C2-0691D35F7131}"/>
              </a:ext>
            </a:extLst>
          </p:cNvPr>
          <p:cNvSpPr txBox="1">
            <a:spLocks/>
          </p:cNvSpPr>
          <p:nvPr/>
        </p:nvSpPr>
        <p:spPr>
          <a:xfrm>
            <a:off x="4617076" y="2533063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bárányok hallgatnak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83857EB-D70F-7BF2-0C3C-D9D18FCAA4DC}"/>
              </a:ext>
            </a:extLst>
          </p:cNvPr>
          <p:cNvSpPr txBox="1">
            <a:spLocks/>
          </p:cNvSpPr>
          <p:nvPr/>
        </p:nvSpPr>
        <p:spPr>
          <a:xfrm>
            <a:off x="4617076" y="3194179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Ollókezű Edward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E99CC9D-829D-21EF-0076-F0822F20F34A}"/>
              </a:ext>
            </a:extLst>
          </p:cNvPr>
          <p:cNvSpPr txBox="1">
            <a:spLocks/>
          </p:cNvSpPr>
          <p:nvPr/>
        </p:nvSpPr>
        <p:spPr>
          <a:xfrm>
            <a:off x="6127840" y="3917064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gyűrűk Ura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4A4662-9496-992B-BDC1-99B4E0574F88}"/>
              </a:ext>
            </a:extLst>
          </p:cNvPr>
          <p:cNvSpPr txBox="1">
            <a:spLocks/>
          </p:cNvSpPr>
          <p:nvPr/>
        </p:nvSpPr>
        <p:spPr>
          <a:xfrm>
            <a:off x="4728632" y="4609065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L’ecsó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D596DA2-E72A-233F-3B1D-4D2322394759}"/>
              </a:ext>
            </a:extLst>
          </p:cNvPr>
          <p:cNvSpPr txBox="1">
            <a:spLocks/>
          </p:cNvSpPr>
          <p:nvPr/>
        </p:nvSpPr>
        <p:spPr>
          <a:xfrm>
            <a:off x="4728633" y="5301065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Sikoly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09017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C54EE-D5F4-3A24-634D-CDE8D1080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4956BF-916E-E3E5-78AE-7E03F68C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34. Melyik sportot nem labdával játszák?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118503-956E-2618-30E6-229586CF00E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Hurling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Curling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Lacrosse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Krikett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Squash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224A73A-7C10-93C5-CDBC-3030A444CFE1}"/>
              </a:ext>
            </a:extLst>
          </p:cNvPr>
          <p:cNvSpPr txBox="1">
            <a:spLocks/>
          </p:cNvSpPr>
          <p:nvPr/>
        </p:nvSpPr>
        <p:spPr>
          <a:xfrm>
            <a:off x="4264695" y="2846231"/>
            <a:ext cx="4298801" cy="2369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Két csapat nyolc-nyolc követ csúsztat a jégpályán egy kijelölt kör alakú mezőbe.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A2A938-8845-E0BB-B17B-BC79FA511638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Curling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56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1976-6D8F-E82D-1CB5-C5E63F22C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D3949-054E-176B-3150-6B231E0B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4. Párosítsd össze a zenekarokat az énekessel!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1416E-4EAE-FBA9-5C53-9BFBAD6CBB5F}"/>
              </a:ext>
            </a:extLst>
          </p:cNvPr>
          <p:cNvSpPr txBox="1">
            <a:spLocks/>
          </p:cNvSpPr>
          <p:nvPr/>
        </p:nvSpPr>
        <p:spPr>
          <a:xfrm>
            <a:off x="791183" y="2642533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Kovács Ákos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Ördög Tibor „Csipa”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Lukács László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Lányi Lala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Mező </a:t>
            </a:r>
            <a:r>
              <a:rPr lang="hu-HU" sz="3600" b="1" dirty="0" err="1">
                <a:solidFill>
                  <a:schemeClr val="tx1"/>
                </a:solidFill>
              </a:rPr>
              <a:t>Miháy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2C7EF7-35F8-A7C1-07A9-89CA30CCAFE1}"/>
              </a:ext>
            </a:extLst>
          </p:cNvPr>
          <p:cNvSpPr txBox="1">
            <a:spLocks/>
          </p:cNvSpPr>
          <p:nvPr/>
        </p:nvSpPr>
        <p:spPr>
          <a:xfrm>
            <a:off x="4327301" y="2642533"/>
            <a:ext cx="4146997" cy="36359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Kozmix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Magna Cum Laude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Hooligans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Tankcsapda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Bonanza </a:t>
            </a:r>
            <a:r>
              <a:rPr lang="hu-HU" sz="3300" b="1" dirty="0" err="1">
                <a:solidFill>
                  <a:schemeClr val="tx1"/>
                </a:solidFill>
              </a:rPr>
              <a:t>Banzai</a:t>
            </a:r>
            <a:endParaRPr lang="hu-HU" sz="3300" b="1" dirty="0">
              <a:solidFill>
                <a:schemeClr val="tx1"/>
              </a:solidFill>
            </a:endParaRP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3300" b="1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hu-HU" sz="3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0792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D0A75-991F-D84D-0B23-68D716706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DD492C-040A-FF45-21E5-90EC0B7F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35. Kitalálod az első néhány sorból melyik dalra gondoltunk?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E281DC-1D2E-C383-DB1F-4BF365767B7E}"/>
              </a:ext>
            </a:extLst>
          </p:cNvPr>
          <p:cNvSpPr txBox="1">
            <a:spLocks/>
          </p:cNvSpPr>
          <p:nvPr/>
        </p:nvSpPr>
        <p:spPr>
          <a:xfrm>
            <a:off x="872361" y="2439500"/>
            <a:ext cx="7801560" cy="4418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Dús hajába tép a szél, kék szemében ott a szenvedély.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Egyszer a Nap úgy elfáradt, elaludt mély zöld tó ölén.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Nagy esők jönnek és elindulok, elmegyek innen messze.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Van egy kék tó a fák alatt, Ha beleteszem, lehűti a lábamat.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 tudnám, hány szerelmet bír még el a rakpart most a kavicsok közé vinnélek magammal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16865B-E435-C2AE-392E-788578E9C5AB}"/>
              </a:ext>
            </a:extLst>
          </p:cNvPr>
          <p:cNvSpPr txBox="1">
            <a:spLocks/>
          </p:cNvSpPr>
          <p:nvPr/>
        </p:nvSpPr>
        <p:spPr>
          <a:xfrm>
            <a:off x="4271135" y="2672367"/>
            <a:ext cx="4647485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Varga Miklós - Európa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51189E-6249-0AF0-B8FD-1AF9EE8DF9F6}"/>
              </a:ext>
            </a:extLst>
          </p:cNvPr>
          <p:cNvSpPr txBox="1">
            <a:spLocks/>
          </p:cNvSpPr>
          <p:nvPr/>
        </p:nvSpPr>
        <p:spPr>
          <a:xfrm>
            <a:off x="3773510" y="3446173"/>
            <a:ext cx="5145109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Omega - Gyöngyhajú lány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3CD693-2472-04F0-7387-A3FABB4D8C8C}"/>
              </a:ext>
            </a:extLst>
          </p:cNvPr>
          <p:cNvSpPr txBox="1">
            <a:spLocks/>
          </p:cNvSpPr>
          <p:nvPr/>
        </p:nvSpPr>
        <p:spPr>
          <a:xfrm>
            <a:off x="5164428" y="4219979"/>
            <a:ext cx="3754191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Republic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- 67-es út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077A21D-11FC-97DA-5A15-11BF338E08AF}"/>
              </a:ext>
            </a:extLst>
          </p:cNvPr>
          <p:cNvSpPr txBox="1">
            <a:spLocks/>
          </p:cNvSpPr>
          <p:nvPr/>
        </p:nvSpPr>
        <p:spPr>
          <a:xfrm>
            <a:off x="3979572" y="4993785"/>
            <a:ext cx="5022759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Kistehén - Szájber gyerek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2585AD-F92D-3F9D-4D96-CE1CC0545EEE}"/>
              </a:ext>
            </a:extLst>
          </p:cNvPr>
          <p:cNvSpPr txBox="1">
            <a:spLocks/>
          </p:cNvSpPr>
          <p:nvPr/>
        </p:nvSpPr>
        <p:spPr>
          <a:xfrm>
            <a:off x="5228823" y="5713137"/>
            <a:ext cx="5022759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Welhello - Rakpart</a:t>
            </a:r>
          </a:p>
        </p:txBody>
      </p:sp>
    </p:spTree>
    <p:extLst>
      <p:ext uri="{BB962C8B-B14F-4D97-AF65-F5344CB8AC3E}">
        <p14:creationId xmlns:p14="http://schemas.microsoft.com/office/powerpoint/2010/main" val="1752606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13BEC-50B8-5359-144F-B481615A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E0C49A-DF0B-3FDB-0366-0F4C3DD4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36. Hány nemzeti park van Magyarországon?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1540E-C18A-F69D-4F08-DA618915517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15CB94-2C4E-90A3-3EEC-9FF4F396DA8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B6F96C-9626-0B70-8125-8A7EEF666DC3}"/>
              </a:ext>
            </a:extLst>
          </p:cNvPr>
          <p:cNvSpPr txBox="1">
            <a:spLocks/>
          </p:cNvSpPr>
          <p:nvPr/>
        </p:nvSpPr>
        <p:spPr>
          <a:xfrm>
            <a:off x="3580327" y="2363273"/>
            <a:ext cx="4462529" cy="392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Hortobágyi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Kiskunsági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Bükki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Aggteleki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Fertő–Hanság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Duna–Dráva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Duna–Ipoly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Balaton-felvidéki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Körös–Maros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Őrségi Nemzeti Park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48013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0296C-A96C-4085-9832-12F66445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675D2-4F3C-A63B-4977-478EEF2C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37. Ki nem tagja az X-faktor aktuális zsűrijének?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6D32F9-1ED5-B967-C487-9C86AF56837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Majka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Tóth Andi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Valkusz Milán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Marics Peti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Gáspár Laci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9A4CBE-A497-4E67-EDB4-D017FAE9D41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Marics Peti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58239E-ED8D-6686-A29E-76F51A0D500F}"/>
              </a:ext>
            </a:extLst>
          </p:cNvPr>
          <p:cNvSpPr txBox="1">
            <a:spLocks/>
          </p:cNvSpPr>
          <p:nvPr/>
        </p:nvSpPr>
        <p:spPr>
          <a:xfrm>
            <a:off x="4728633" y="4642835"/>
            <a:ext cx="4647485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Megasztárban zsűri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9712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DCB3-0685-82B3-6941-90E9146BB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B34A6-9CF9-8882-AC16-7B6068DA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38. Melyik a helyes?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EB2E2-F498-534D-8EA8-30792E2E7FC7}"/>
              </a:ext>
            </a:extLst>
          </p:cNvPr>
          <p:cNvSpPr txBox="1">
            <a:spLocks/>
          </p:cNvSpPr>
          <p:nvPr/>
        </p:nvSpPr>
        <p:spPr>
          <a:xfrm>
            <a:off x="839730" y="2623080"/>
            <a:ext cx="7464539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higgyen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higyjen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hidjen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A78E9E-AA60-BCCA-3B98-8E47AABAB781}"/>
              </a:ext>
            </a:extLst>
          </p:cNvPr>
          <p:cNvSpPr txBox="1">
            <a:spLocks/>
          </p:cNvSpPr>
          <p:nvPr/>
        </p:nvSpPr>
        <p:spPr>
          <a:xfrm>
            <a:off x="839730" y="2623080"/>
            <a:ext cx="7464539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 Ne higgyen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5808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3421-C2A8-5DDF-DD17-2BF85AD70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aywatch Remastered Opening titles in HD (mp3cut.net)(1)">
            <a:hlinkClick r:id="" action="ppaction://media"/>
            <a:extLst>
              <a:ext uri="{FF2B5EF4-FFF2-40B4-BE49-F238E27FC236}">
                <a16:creationId xmlns:a16="http://schemas.microsoft.com/office/drawing/2014/main" id="{0E619E34-3277-F911-E3D5-F04C0EB6D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670153"/>
            <a:ext cx="609600" cy="609600"/>
          </a:xfrm>
          <a:prstGeom prst="rect">
            <a:avLst/>
          </a:prstGeom>
        </p:spPr>
      </p:pic>
      <p:pic>
        <p:nvPicPr>
          <p:cNvPr id="27" name="The Misty Mountains Cold - The Hobbit(1)(1) (mp3cut.net)">
            <a:hlinkClick r:id="" action="ppaction://media"/>
            <a:extLst>
              <a:ext uri="{FF2B5EF4-FFF2-40B4-BE49-F238E27FC236}">
                <a16:creationId xmlns:a16="http://schemas.microsoft.com/office/drawing/2014/main" id="{95363B5B-3651-3133-1432-995E0DEA0F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01253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840A85-23B6-9392-B1FD-EC7D5C3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39. </a:t>
            </a:r>
            <a:r>
              <a:rPr lang="hu-HU" sz="3600" b="1" dirty="0">
                <a:solidFill>
                  <a:schemeClr val="tx1"/>
                </a:solidFill>
              </a:rPr>
              <a:t>Melyik film vagy sorozat zenéje hallható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BC8D5D-0E5E-EB34-EC5C-CDBF15D9EC2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 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La casa de papel Soundtrack Cecilia Krull - My life is going on (Lyr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374CBD86-12DC-BF86-C44B-BAF9876A70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2642535"/>
            <a:ext cx="609600" cy="609600"/>
          </a:xfrm>
          <a:prstGeom prst="rect">
            <a:avLst/>
          </a:prstGeom>
        </p:spPr>
      </p:pic>
      <p:pic>
        <p:nvPicPr>
          <p:cNvPr id="5" name="Top Gun Danger Zone Kenny Loggins (mp3cut.net)">
            <a:hlinkClick r:id="" action="ppaction://media"/>
            <a:extLst>
              <a:ext uri="{FF2B5EF4-FFF2-40B4-BE49-F238E27FC236}">
                <a16:creationId xmlns:a16="http://schemas.microsoft.com/office/drawing/2014/main" id="{23A83722-C890-78DF-CD14-13F09DB8C79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3301066"/>
            <a:ext cx="609600" cy="609600"/>
          </a:xfrm>
          <a:prstGeom prst="rect">
            <a:avLst/>
          </a:prstGeom>
        </p:spPr>
      </p:pic>
      <p:pic>
        <p:nvPicPr>
          <p:cNvPr id="8" name="Lady Gaga, Bradley Cooper - Shallow (from A Star Is Born) (Official Mus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03AF0C16-FE01-6191-331B-C53FE4F72E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5282665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E04CB09-4164-36A9-68A5-A2B7A926A77A}"/>
              </a:ext>
            </a:extLst>
          </p:cNvPr>
          <p:cNvSpPr/>
          <p:nvPr/>
        </p:nvSpPr>
        <p:spPr>
          <a:xfrm>
            <a:off x="2062133" y="264053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59F737A-EB00-6F91-63E8-3AD17E86DD9D}"/>
              </a:ext>
            </a:extLst>
          </p:cNvPr>
          <p:cNvSpPr/>
          <p:nvPr/>
        </p:nvSpPr>
        <p:spPr>
          <a:xfrm>
            <a:off x="2062133" y="332653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F3100AB1-FF29-3C57-F8FF-A6FB76809992}"/>
              </a:ext>
            </a:extLst>
          </p:cNvPr>
          <p:cNvSpPr/>
          <p:nvPr/>
        </p:nvSpPr>
        <p:spPr>
          <a:xfrm>
            <a:off x="2062095" y="39860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59CB324-7659-50AA-DB3A-CD672DEFE016}"/>
              </a:ext>
            </a:extLst>
          </p:cNvPr>
          <p:cNvSpPr/>
          <p:nvPr/>
        </p:nvSpPr>
        <p:spPr>
          <a:xfrm>
            <a:off x="2062094" y="464108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8DC5A75-1307-9FD2-7EFA-BE366E715228}"/>
              </a:ext>
            </a:extLst>
          </p:cNvPr>
          <p:cNvSpPr/>
          <p:nvPr/>
        </p:nvSpPr>
        <p:spPr>
          <a:xfrm>
            <a:off x="2062131" y="529765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1E8FA2A-1DBA-6408-AEA4-4F83B5AED089}"/>
              </a:ext>
            </a:extLst>
          </p:cNvPr>
          <p:cNvSpPr/>
          <p:nvPr/>
        </p:nvSpPr>
        <p:spPr>
          <a:xfrm>
            <a:off x="2062130" y="26432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F809716-A3AE-5354-1520-8C486AD1125E}"/>
              </a:ext>
            </a:extLst>
          </p:cNvPr>
          <p:cNvSpPr/>
          <p:nvPr/>
        </p:nvSpPr>
        <p:spPr>
          <a:xfrm>
            <a:off x="2062129" y="264700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8EFB045-F634-2145-8860-D7B88EFD8222}"/>
              </a:ext>
            </a:extLst>
          </p:cNvPr>
          <p:cNvSpPr/>
          <p:nvPr/>
        </p:nvSpPr>
        <p:spPr>
          <a:xfrm>
            <a:off x="2062129" y="332006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F476717-22D6-EA0C-1D18-BD4933567CE8}"/>
              </a:ext>
            </a:extLst>
          </p:cNvPr>
          <p:cNvSpPr/>
          <p:nvPr/>
        </p:nvSpPr>
        <p:spPr>
          <a:xfrm>
            <a:off x="2062125" y="332853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1A9868A-03EA-276F-2806-8C2B7D77CC32}"/>
              </a:ext>
            </a:extLst>
          </p:cNvPr>
          <p:cNvSpPr/>
          <p:nvPr/>
        </p:nvSpPr>
        <p:spPr>
          <a:xfrm>
            <a:off x="2062094" y="39825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1B1FF97-E2AC-653D-B5E7-286BF60356B6}"/>
              </a:ext>
            </a:extLst>
          </p:cNvPr>
          <p:cNvSpPr/>
          <p:nvPr/>
        </p:nvSpPr>
        <p:spPr>
          <a:xfrm>
            <a:off x="2062094" y="3983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8CACD0F-45E9-1751-81A4-756E12FE622B}"/>
              </a:ext>
            </a:extLst>
          </p:cNvPr>
          <p:cNvSpPr/>
          <p:nvPr/>
        </p:nvSpPr>
        <p:spPr>
          <a:xfrm>
            <a:off x="2062093" y="464108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CF0BE34-FEE6-AD6A-1A90-6226C45B9E80}"/>
              </a:ext>
            </a:extLst>
          </p:cNvPr>
          <p:cNvSpPr/>
          <p:nvPr/>
        </p:nvSpPr>
        <p:spPr>
          <a:xfrm>
            <a:off x="2062096" y="529015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B4BD64D-C839-EB81-19CF-08912B5FADB9}"/>
              </a:ext>
            </a:extLst>
          </p:cNvPr>
          <p:cNvSpPr/>
          <p:nvPr/>
        </p:nvSpPr>
        <p:spPr>
          <a:xfrm>
            <a:off x="2062093" y="46386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A287887-AFBE-1218-05DD-672EC7B435B2}"/>
              </a:ext>
            </a:extLst>
          </p:cNvPr>
          <p:cNvSpPr/>
          <p:nvPr/>
        </p:nvSpPr>
        <p:spPr>
          <a:xfrm>
            <a:off x="2062095" y="5297655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D144F8-BDED-F72D-F0F9-CCD9D71314C2}"/>
              </a:ext>
            </a:extLst>
          </p:cNvPr>
          <p:cNvSpPr txBox="1">
            <a:spLocks/>
          </p:cNvSpPr>
          <p:nvPr/>
        </p:nvSpPr>
        <p:spPr>
          <a:xfrm>
            <a:off x="4251817" y="2636315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nagy pénzrablás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D1CF4D6-5785-B1A4-D34C-09571BDDCABC}"/>
              </a:ext>
            </a:extLst>
          </p:cNvPr>
          <p:cNvSpPr txBox="1">
            <a:spLocks/>
          </p:cNvSpPr>
          <p:nvPr/>
        </p:nvSpPr>
        <p:spPr>
          <a:xfrm>
            <a:off x="4251817" y="3245915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Top Gun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7705C160-E7D5-C233-05AE-7123B87F0CF7}"/>
              </a:ext>
            </a:extLst>
          </p:cNvPr>
          <p:cNvSpPr txBox="1">
            <a:spLocks/>
          </p:cNvSpPr>
          <p:nvPr/>
        </p:nvSpPr>
        <p:spPr>
          <a:xfrm>
            <a:off x="4251817" y="3910666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hobbit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1D37CD31-146B-E180-F182-AD9FD61C3ECE}"/>
              </a:ext>
            </a:extLst>
          </p:cNvPr>
          <p:cNvSpPr txBox="1">
            <a:spLocks/>
          </p:cNvSpPr>
          <p:nvPr/>
        </p:nvSpPr>
        <p:spPr>
          <a:xfrm>
            <a:off x="4251817" y="4633212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Baywatch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900179CB-435C-2637-404A-D70D1D3A33C7}"/>
              </a:ext>
            </a:extLst>
          </p:cNvPr>
          <p:cNvSpPr txBox="1">
            <a:spLocks/>
          </p:cNvSpPr>
          <p:nvPr/>
        </p:nvSpPr>
        <p:spPr>
          <a:xfrm>
            <a:off x="4251817" y="5355758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Csillag születik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3742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77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6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461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/>
      <p:bldP spid="7" grpId="0"/>
      <p:bldP spid="24" grpId="0"/>
      <p:bldP spid="25" grpId="0"/>
      <p:bldP spid="2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D9D07-7560-138A-6A9B-94643A0CA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577957-A8B2-D8ED-263A-1ACBB42C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40. Mi az: 4 lába van, asztal, de nem szék?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3C8901-7BE5-060F-8117-E3B66636706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Asztal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E14FEA-1277-6736-1845-CB8CFB0FD9A9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Asztal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cap="all" dirty="0">
                <a:solidFill>
                  <a:schemeClr val="tx1"/>
                </a:solidFill>
              </a:rPr>
              <a:t>Szünet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466774080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FE07-A8B9-0F61-E4FE-1103D43A0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23AE2E-0FC8-3D8A-C516-049CA1AFF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Felvonás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994159405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41. </a:t>
            </a:r>
            <a:r>
              <a:rPr lang="hu-HU" sz="3600" b="1" dirty="0">
                <a:solidFill>
                  <a:schemeClr val="tx1"/>
                </a:solidFill>
              </a:rPr>
              <a:t>Valós vagy kitalált személy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Dobó István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Spartacus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Rómeó és Júlia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Sherlock Holmes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Toldi Miklós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13431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8B6D9-BC12-B339-79B1-B644C0B63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F4A7D-28CD-62F6-7DE5-479C993B3E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03665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42. Melyik </a:t>
            </a:r>
            <a:r>
              <a:rPr lang="hu-HU" sz="3600" b="1" dirty="0">
                <a:solidFill>
                  <a:schemeClr val="tx1"/>
                </a:solidFill>
              </a:rPr>
              <a:t>országokban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vannak az alábbi épületek?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6" name="Kép 15" descr="A képen Ókori római építészet, Római templom, oszlop, Ókori történelem látható&#10;&#10;Automatikusan generált leírás">
            <a:extLst>
              <a:ext uri="{FF2B5EF4-FFF2-40B4-BE49-F238E27FC236}">
                <a16:creationId xmlns:a16="http://schemas.microsoft.com/office/drawing/2014/main" id="{D4BF8BD6-0C46-DC96-7A67-D0FE8EAA9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3" y="1203661"/>
            <a:ext cx="3203420" cy="3203420"/>
          </a:xfrm>
          <a:prstGeom prst="rect">
            <a:avLst/>
          </a:prstGeom>
        </p:spPr>
      </p:pic>
      <p:pic>
        <p:nvPicPr>
          <p:cNvPr id="20" name="Kép 19" descr="A képen művészet látható&#10;&#10;Automatikusan generált leírás alacsony megbízhatósággal">
            <a:extLst>
              <a:ext uri="{FF2B5EF4-FFF2-40B4-BE49-F238E27FC236}">
                <a16:creationId xmlns:a16="http://schemas.microsoft.com/office/drawing/2014/main" id="{212809C7-DA7C-031F-0711-AA6A61568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2265" y="0"/>
            <a:ext cx="5314684" cy="3852255"/>
          </a:xfrm>
          <a:prstGeom prst="rect">
            <a:avLst/>
          </a:prstGeom>
        </p:spPr>
      </p:pic>
      <p:pic>
        <p:nvPicPr>
          <p:cNvPr id="8" name="Kép 7" descr="A képen felhőkarcoló, torony, épület, kültéri látható&#10;&#10;Automatikusan generált leírás">
            <a:extLst>
              <a:ext uri="{FF2B5EF4-FFF2-40B4-BE49-F238E27FC236}">
                <a16:creationId xmlns:a16="http://schemas.microsoft.com/office/drawing/2014/main" id="{1495B8A7-213E-1E3C-EE04-D4F9DD046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21" y="2481923"/>
            <a:ext cx="3487417" cy="385225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D7C9FB6-152C-E7EE-A9E7-F0D9544A3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6" y="3429000"/>
            <a:ext cx="5512340" cy="28509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B0B6E7D-BA62-2A3F-F673-6E3A970D84A9}"/>
              </a:ext>
            </a:extLst>
          </p:cNvPr>
          <p:cNvSpPr txBox="1">
            <a:spLocks/>
          </p:cNvSpPr>
          <p:nvPr/>
        </p:nvSpPr>
        <p:spPr>
          <a:xfrm>
            <a:off x="848332" y="12780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D5A485-59A9-3488-EA01-305A4794C0EE}"/>
              </a:ext>
            </a:extLst>
          </p:cNvPr>
          <p:cNvSpPr txBox="1">
            <a:spLocks/>
          </p:cNvSpPr>
          <p:nvPr/>
        </p:nvSpPr>
        <p:spPr>
          <a:xfrm>
            <a:off x="8050253" y="9319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0F461BE-4BB0-4979-2B5E-B7B039135989}"/>
              </a:ext>
            </a:extLst>
          </p:cNvPr>
          <p:cNvSpPr txBox="1">
            <a:spLocks/>
          </p:cNvSpPr>
          <p:nvPr/>
        </p:nvSpPr>
        <p:spPr>
          <a:xfrm>
            <a:off x="1995645" y="38522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C688149-0055-83C2-4546-6F60EE2D253E}"/>
              </a:ext>
            </a:extLst>
          </p:cNvPr>
          <p:cNvSpPr txBox="1">
            <a:spLocks/>
          </p:cNvSpPr>
          <p:nvPr/>
        </p:nvSpPr>
        <p:spPr>
          <a:xfrm>
            <a:off x="7234568" y="425592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0027608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83568" y="915337"/>
            <a:ext cx="777686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hu-HU" sz="3600" b="1" dirty="0">
                <a:solidFill>
                  <a:schemeClr val="tx1"/>
                </a:solidFill>
              </a:rPr>
              <a:t>Tedd növekvő sorrendbe az alábbi labdákat átmérőjük szerint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Golflabda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Pingpong labda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Teniszlabda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Kézilabda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Baseball labda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90127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9D9DE-012E-0178-48FE-58E404A2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C6DBF-60A5-1855-D7AD-72819665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43. </a:t>
            </a:r>
            <a:r>
              <a:rPr lang="hu-HU" sz="3600" b="1" dirty="0">
                <a:solidFill>
                  <a:schemeClr val="tx1"/>
                </a:solidFill>
              </a:rPr>
              <a:t>Hány filmben szerepelt együtt Bud Spencer és Terence Hill?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C32E8C-66E4-585B-27D7-5FBC48A4F7F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18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32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23683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0665-7BAE-BEF3-BEEB-6F7157F9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88C3D-1B80-6A60-BFE0-FD710BE1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44. A szárazjég kémiailag 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70697-6F60-F9B5-C08E-4A9627C2D9B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Desztillált vízből képződött jég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szén-dioxid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kén-dioxid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61881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88949-8A5B-0F18-EA75-0E8EEA265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DFE45-C752-AB7C-764F-CF417109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45. Mi nincs az ír kávéban?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4D8D58-4B7E-A586-1C5C-2CFD86F726D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Cukor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Barnasör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Whisky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12114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00268-6CD4-4554-1F63-92D98890D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E78226-7388-8B10-A30C-532D8555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46. Mit jelent a libidó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0A7E04-19C6-7447-58B4-3F9EE4631CE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Gyermekjáték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Nemi vágy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Könyvtár idegenszóval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64063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4B82-5279-CDC3-F824-DB60E7255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CEEFDD-59E4-3608-8D95-A0C9E81A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69" y="915337"/>
            <a:ext cx="7624293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47. Kik töltik be jelenleg az alábbi pozíciókat a magyar kormányban?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24AB15-A8A7-1605-3978-AF4858ACD57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Belügyminiszter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Pénzügyminiszter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Nemzetgazdasági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Építési és közlekedési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Külügyminiszter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8432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57267-5B6D-D642-B32B-26CF081F3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6B2912-05ED-F84B-4AE5-3C713161A9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84332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48. Milyen hangszer van a képen?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1" name="Kép 10" descr="A képen zene, hangszer, szitár, húros hangszer látható&#10;&#10;Automatikusan generált leírás">
            <a:extLst>
              <a:ext uri="{FF2B5EF4-FFF2-40B4-BE49-F238E27FC236}">
                <a16:creationId xmlns:a16="http://schemas.microsoft.com/office/drawing/2014/main" id="{0B6401B6-3553-E3A7-93DD-FD69247F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" y="4339940"/>
            <a:ext cx="3417719" cy="1921529"/>
          </a:xfrm>
          <a:prstGeom prst="rect">
            <a:avLst/>
          </a:prstGeom>
        </p:spPr>
      </p:pic>
      <p:pic>
        <p:nvPicPr>
          <p:cNvPr id="13" name="Kép 12" descr="A képen zene, síp látható&#10;&#10;Automatikusan generált leírás">
            <a:extLst>
              <a:ext uri="{FF2B5EF4-FFF2-40B4-BE49-F238E27FC236}">
                <a16:creationId xmlns:a16="http://schemas.microsoft.com/office/drawing/2014/main" id="{6018145C-C9AA-F9A7-ABE2-D3A96C4C7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9806" y="892907"/>
            <a:ext cx="2500793" cy="250079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66AA231-0C42-3CC3-B898-6C6756EB2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8509" y="4267943"/>
            <a:ext cx="4456276" cy="2366283"/>
          </a:xfrm>
          <a:prstGeom prst="rect">
            <a:avLst/>
          </a:prstGeom>
        </p:spPr>
      </p:pic>
      <p:pic>
        <p:nvPicPr>
          <p:cNvPr id="12" name="Kép 11" descr="A képen zene, hangszer, marimba, xilofon látható&#10;&#10;Automatikusan generált leírás">
            <a:extLst>
              <a:ext uri="{FF2B5EF4-FFF2-40B4-BE49-F238E27FC236}">
                <a16:creationId xmlns:a16="http://schemas.microsoft.com/office/drawing/2014/main" id="{A9C2944A-9F39-26A6-FFB3-0A55296DC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767" y="1173462"/>
            <a:ext cx="2972436" cy="2191202"/>
          </a:xfrm>
          <a:prstGeom prst="rect">
            <a:avLst/>
          </a:prstGeom>
        </p:spPr>
      </p:pic>
      <p:pic>
        <p:nvPicPr>
          <p:cNvPr id="17" name="Kép 16" descr="A képen zene, hárfa, hangszer, Kelta hárfa látható&#10;&#10;Automatikusan generált leírás">
            <a:extLst>
              <a:ext uri="{FF2B5EF4-FFF2-40B4-BE49-F238E27FC236}">
                <a16:creationId xmlns:a16="http://schemas.microsoft.com/office/drawing/2014/main" id="{A0B3D206-F720-4632-7178-6C91D9DC6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74" y="1387669"/>
            <a:ext cx="2341469" cy="3728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9E4F5D-3AD5-A091-A0CC-CB6746389BE2}"/>
              </a:ext>
            </a:extLst>
          </p:cNvPr>
          <p:cNvSpPr txBox="1">
            <a:spLocks/>
          </p:cNvSpPr>
          <p:nvPr/>
        </p:nvSpPr>
        <p:spPr>
          <a:xfrm>
            <a:off x="848332" y="97240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C66F5C-5903-B74D-B91D-C93F068088AC}"/>
              </a:ext>
            </a:extLst>
          </p:cNvPr>
          <p:cNvSpPr txBox="1">
            <a:spLocks/>
          </p:cNvSpPr>
          <p:nvPr/>
        </p:nvSpPr>
        <p:spPr>
          <a:xfrm>
            <a:off x="4607087" y="110844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38F7243-650D-9C97-6B0D-B0E26190F7B9}"/>
              </a:ext>
            </a:extLst>
          </p:cNvPr>
          <p:cNvSpPr txBox="1">
            <a:spLocks/>
          </p:cNvSpPr>
          <p:nvPr/>
        </p:nvSpPr>
        <p:spPr>
          <a:xfrm>
            <a:off x="6817893" y="24322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A9B03B7-6016-68B0-C334-724E45CE867B}"/>
              </a:ext>
            </a:extLst>
          </p:cNvPr>
          <p:cNvSpPr txBox="1">
            <a:spLocks/>
          </p:cNvSpPr>
          <p:nvPr/>
        </p:nvSpPr>
        <p:spPr>
          <a:xfrm>
            <a:off x="1311632" y="442391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DD7125C-6848-EC2C-6A54-64B471953FF9}"/>
              </a:ext>
            </a:extLst>
          </p:cNvPr>
          <p:cNvSpPr txBox="1">
            <a:spLocks/>
          </p:cNvSpPr>
          <p:nvPr/>
        </p:nvSpPr>
        <p:spPr>
          <a:xfrm>
            <a:off x="6934512" y="409223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573269352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781DB-D2EC-0364-9EE2-1487928DE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6D940-5B9A-9696-0BCA-325CE69A8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49. Mi az S.O.S. morzekódja?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B56A0-3097-B1B0-11DD-8378B435869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∙∙∙−−−∙∙∙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−−−∙∙∙−−−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∙∙−−∙∙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57035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E2512-6B26-DEE9-639D-7C78FA244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8FE4-0DC9-0210-D640-446E06336F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3926" y="186286"/>
            <a:ext cx="7579217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50. </a:t>
            </a:r>
            <a:r>
              <a:rPr lang="hu-HU" sz="3600" b="1" dirty="0">
                <a:solidFill>
                  <a:schemeClr val="tx1"/>
                </a:solidFill>
              </a:rPr>
              <a:t>Felismered a gyógynövényeket?</a:t>
            </a:r>
          </a:p>
        </p:txBody>
      </p:sp>
      <p:pic>
        <p:nvPicPr>
          <p:cNvPr id="7" name="Kép 6" descr="A képen növény, virág, körömvirág, szirom látható&#10;&#10;Automatikusan generált leírás">
            <a:extLst>
              <a:ext uri="{FF2B5EF4-FFF2-40B4-BE49-F238E27FC236}">
                <a16:creationId xmlns:a16="http://schemas.microsoft.com/office/drawing/2014/main" id="{F254D64A-DC7C-931D-CFF8-D6563CF63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2" y="3103808"/>
            <a:ext cx="2127095" cy="3177348"/>
          </a:xfrm>
          <a:prstGeom prst="rect">
            <a:avLst/>
          </a:prstGeom>
        </p:spPr>
      </p:pic>
      <p:pic>
        <p:nvPicPr>
          <p:cNvPr id="17" name="Kép 16" descr="A képen növény, zöld látható&#10;&#10;Automatikusan generált leírás">
            <a:extLst>
              <a:ext uri="{FF2B5EF4-FFF2-40B4-BE49-F238E27FC236}">
                <a16:creationId xmlns:a16="http://schemas.microsoft.com/office/drawing/2014/main" id="{8F868497-8ECB-9039-315C-0ABE1CD26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38" y="576844"/>
            <a:ext cx="3324015" cy="3324015"/>
          </a:xfrm>
          <a:prstGeom prst="rect">
            <a:avLst/>
          </a:prstGeom>
        </p:spPr>
      </p:pic>
      <p:pic>
        <p:nvPicPr>
          <p:cNvPr id="8" name="Kép 7" descr="A képen gyümölcs, narancs, Természetes élelmiszerek, narancsok látható&#10;&#10;Automatikusan generált leírás">
            <a:extLst>
              <a:ext uri="{FF2B5EF4-FFF2-40B4-BE49-F238E27FC236}">
                <a16:creationId xmlns:a16="http://schemas.microsoft.com/office/drawing/2014/main" id="{38B86A97-336D-398A-F558-DD1B034C9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49" y="1295571"/>
            <a:ext cx="3799268" cy="2807680"/>
          </a:xfrm>
          <a:prstGeom prst="rect">
            <a:avLst/>
          </a:prstGeom>
        </p:spPr>
      </p:pic>
      <p:pic>
        <p:nvPicPr>
          <p:cNvPr id="19" name="Kép 18" descr="A képen levendula, lila, növény, virág látható&#10;&#10;Automatikusan generált leírás">
            <a:extLst>
              <a:ext uri="{FF2B5EF4-FFF2-40B4-BE49-F238E27FC236}">
                <a16:creationId xmlns:a16="http://schemas.microsoft.com/office/drawing/2014/main" id="{5C9047A9-F3B9-83C5-6952-E234CCBB7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27" y="3296992"/>
            <a:ext cx="4601786" cy="3100151"/>
          </a:xfrm>
          <a:prstGeom prst="rect">
            <a:avLst/>
          </a:prstGeom>
        </p:spPr>
      </p:pic>
      <p:pic>
        <p:nvPicPr>
          <p:cNvPr id="21" name="Kép 20" descr="A képen növény, virág, réti margitvirág, szirom látható&#10;&#10;Automatikusan generált leírás">
            <a:extLst>
              <a:ext uri="{FF2B5EF4-FFF2-40B4-BE49-F238E27FC236}">
                <a16:creationId xmlns:a16="http://schemas.microsoft.com/office/drawing/2014/main" id="{30040C93-18F2-D455-2339-C00B45A30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5" y="3846043"/>
            <a:ext cx="3896181" cy="24351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30B1940-AE12-DEDA-3178-BDE4D1B141CE}"/>
              </a:ext>
            </a:extLst>
          </p:cNvPr>
          <p:cNvSpPr txBox="1">
            <a:spLocks/>
          </p:cNvSpPr>
          <p:nvPr/>
        </p:nvSpPr>
        <p:spPr>
          <a:xfrm>
            <a:off x="1706842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39F0E7B-0BEE-09AB-947B-EE34716F0C9F}"/>
              </a:ext>
            </a:extLst>
          </p:cNvPr>
          <p:cNvSpPr txBox="1">
            <a:spLocks/>
          </p:cNvSpPr>
          <p:nvPr/>
        </p:nvSpPr>
        <p:spPr>
          <a:xfrm>
            <a:off x="7289765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EDFC14F-F27F-4C10-EF9A-7DA73521C5FB}"/>
              </a:ext>
            </a:extLst>
          </p:cNvPr>
          <p:cNvSpPr txBox="1">
            <a:spLocks/>
          </p:cNvSpPr>
          <p:nvPr/>
        </p:nvSpPr>
        <p:spPr>
          <a:xfrm>
            <a:off x="734487" y="32969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8490133-F014-1127-FB05-FEAC97FAFEF7}"/>
              </a:ext>
            </a:extLst>
          </p:cNvPr>
          <p:cNvSpPr txBox="1">
            <a:spLocks/>
          </p:cNvSpPr>
          <p:nvPr/>
        </p:nvSpPr>
        <p:spPr>
          <a:xfrm>
            <a:off x="4394219" y="287905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3BF4C1D-E874-A67F-BF6D-386D87097D8E}"/>
              </a:ext>
            </a:extLst>
          </p:cNvPr>
          <p:cNvSpPr txBox="1">
            <a:spLocks/>
          </p:cNvSpPr>
          <p:nvPr/>
        </p:nvSpPr>
        <p:spPr>
          <a:xfrm>
            <a:off x="6850560" y="368711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3466537591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7702-F4E3-137A-DE1A-D50A474BB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0D9B43-CE43-0FE3-A44A-2F90D2A6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95" y="915337"/>
            <a:ext cx="764361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51. Milyen messze volt a villám, ha a villám észlelése és a mennydörgés között 10 másodperc telt el?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63C56-0195-667A-FC20-FF355750056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800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3500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12 400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5880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C7B70-FAC3-0C2A-41DB-6301FF3B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AE27A1-88FE-42E5-B4C3-21A6183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52. Melyik csillagkép</a:t>
            </a:r>
            <a:r>
              <a:rPr lang="hu-HU" sz="3600" b="1" dirty="0">
                <a:solidFill>
                  <a:schemeClr val="tx1"/>
                </a:solidFill>
              </a:rPr>
              <a:t> látható az ábrán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7" name="Kép 6" descr="A képen csillag, sor, lámpa, csillagászat látható&#10;&#10;Automatikusan generált leírás">
            <a:extLst>
              <a:ext uri="{FF2B5EF4-FFF2-40B4-BE49-F238E27FC236}">
                <a16:creationId xmlns:a16="http://schemas.microsoft.com/office/drawing/2014/main" id="{C8BE38A4-F161-7AFC-F031-1004EE26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14" y="2685596"/>
            <a:ext cx="3342741" cy="2543780"/>
          </a:xfrm>
          <a:prstGeom prst="rect">
            <a:avLst/>
          </a:prstGeom>
        </p:spPr>
      </p:pic>
      <p:pic>
        <p:nvPicPr>
          <p:cNvPr id="17" name="Kép 16" descr="A képen lámpa, éjszaka, csillag látható&#10;&#10;Automatikusan generált leírás közepes megbízhatósággal">
            <a:extLst>
              <a:ext uri="{FF2B5EF4-FFF2-40B4-BE49-F238E27FC236}">
                <a16:creationId xmlns:a16="http://schemas.microsoft.com/office/drawing/2014/main" id="{C53A4BA7-68C0-96DF-32E0-227919EA4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818">
            <a:off x="3703403" y="3951680"/>
            <a:ext cx="2149573" cy="2181184"/>
          </a:xfrm>
          <a:prstGeom prst="rect">
            <a:avLst/>
          </a:prstGeom>
        </p:spPr>
      </p:pic>
      <p:pic>
        <p:nvPicPr>
          <p:cNvPr id="19" name="Kép 1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F3E6EE69-2234-443B-4D69-652FFB0C7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0" y="2568298"/>
            <a:ext cx="3075137" cy="30751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97D69E-590D-84F9-50E3-9C371427A7A4}"/>
              </a:ext>
            </a:extLst>
          </p:cNvPr>
          <p:cNvSpPr txBox="1">
            <a:spLocks/>
          </p:cNvSpPr>
          <p:nvPr/>
        </p:nvSpPr>
        <p:spPr>
          <a:xfrm>
            <a:off x="1474862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868FE22-FD6B-6399-5AAC-8001738C94D9}"/>
              </a:ext>
            </a:extLst>
          </p:cNvPr>
          <p:cNvSpPr txBox="1">
            <a:spLocks/>
          </p:cNvSpPr>
          <p:nvPr/>
        </p:nvSpPr>
        <p:spPr>
          <a:xfrm>
            <a:off x="6372013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EF4C167-1599-572B-377F-3DC34CBC0E43}"/>
              </a:ext>
            </a:extLst>
          </p:cNvPr>
          <p:cNvSpPr txBox="1">
            <a:spLocks/>
          </p:cNvSpPr>
          <p:nvPr/>
        </p:nvSpPr>
        <p:spPr>
          <a:xfrm>
            <a:off x="4276934" y="435008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928112840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2071</TotalTime>
  <Words>5238</Words>
  <Application>Microsoft Office PowerPoint</Application>
  <PresentationFormat>Diavetítés a képernyőre (4:3 oldalarány)</PresentationFormat>
  <Paragraphs>1767</Paragraphs>
  <Slides>171</Slides>
  <Notes>171</Notes>
  <HiddenSlides>0</HiddenSlides>
  <MMClips>45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171</vt:i4>
      </vt:variant>
    </vt:vector>
  </HeadingPairs>
  <TitlesOfParts>
    <vt:vector size="176" baseType="lpstr">
      <vt:lpstr>Aptos</vt:lpstr>
      <vt:lpstr>Arial</vt:lpstr>
      <vt:lpstr>Garamond</vt:lpstr>
      <vt:lpstr>Wingdings</vt:lpstr>
      <vt:lpstr>Organikus</vt:lpstr>
      <vt:lpstr>3. Szászbereki Kvízest</vt:lpstr>
      <vt:lpstr>Információk</vt:lpstr>
      <vt:lpstr>szabályok</vt:lpstr>
      <vt:lpstr>1. Felvonás</vt:lpstr>
      <vt:lpstr>1. A faluban több híres emberről is neveztek el utcát. Rájuk ismersz?</vt:lpstr>
      <vt:lpstr>2. Milyen állatokra vigyázott a kanász?</vt:lpstr>
      <vt:lpstr>3. Melyik festményt festette Szinyei Merse Pál Majális címmel?</vt:lpstr>
      <vt:lpstr>4. Párosítsd össze a zenekarokat az énekessel!</vt:lpstr>
      <vt:lpstr>5. Tedd növekvő sorrendbe az alábbi labdákat átmérőjük szerint?</vt:lpstr>
      <vt:lpstr>6. Mely országokat rejtik az alábbi anagrammák?</vt:lpstr>
      <vt:lpstr>7. Felismered a tésztafajtákat?</vt:lpstr>
      <vt:lpstr>8. Színházban, a ruhatárhoz érkezéskor mi a helyes sorrend az illemtan szerint?</vt:lpstr>
      <vt:lpstr>9. Ki kölcsönözte a magyar hangját az alábbi karaktereknek?</vt:lpstr>
      <vt:lpstr>10. Felismered a madarat a hangja alapján?</vt:lpstr>
      <vt:lpstr>11. Felismered az autómárkát a logója alapján?</vt:lpstr>
      <vt:lpstr>12. Ha egy derékszögű háromszög egyik befogója 3 cm, a másik pedig 4, akkor hány cm az átfogója?</vt:lpstr>
      <vt:lpstr>13. Nyári melegben, ha nincs légkondi, jólesik bekapcsolni néha a…</vt:lpstr>
      <vt:lpstr>14. Néhány találós kérdés. </vt:lpstr>
      <vt:lpstr>15. Mit csinál, aki bardíroz?</vt:lpstr>
      <vt:lpstr>16. Mitől fél, aki az alábbi fóbiákban szenved?</vt:lpstr>
      <vt:lpstr>17. Felismered a magyar színészeket szemük alapján?</vt:lpstr>
      <vt:lpstr>18. Minek a tudománya a kinematika?</vt:lpstr>
      <vt:lpstr>19. Párosítsd össze, hogy melyik turistajelzés mit jelent!</vt:lpstr>
      <vt:lpstr>20. Melyik az ember legnagyobb szerve?</vt:lpstr>
      <vt:lpstr>21. Milyen hosszú a Zagyva folyó?</vt:lpstr>
      <vt:lpstr>22. Az alábbiak közül melyik a legrégebbi, magyar, összefüggő írásos emlék?</vt:lpstr>
      <vt:lpstr>23. Melyik nem része a Grand Slam-tornáknak?</vt:lpstr>
      <vt:lpstr>24. Felismered a videójátékot a szereplőik alapján?</vt:lpstr>
      <vt:lpstr>25. Hogy hívják Azahriah-t?</vt:lpstr>
      <vt:lpstr>26. Mit jelent az alábbi tábla?</vt:lpstr>
      <vt:lpstr>27. Ki a szerzője a következő operáknak?</vt:lpstr>
      <vt:lpstr>28. Mi a rőf?</vt:lpstr>
      <vt:lpstr>29. Ha befektetek 10.000 forintot 5%-os kamattal 5 évre, akkor mennyi pénzem van az 5. év végén?</vt:lpstr>
      <vt:lpstr>30. Milyen étel a selyemsutty?</vt:lpstr>
      <vt:lpstr>31. Felismered a halakat?</vt:lpstr>
      <vt:lpstr>32. Párosítsd össze a feltalálókat a találmányaikkal!</vt:lpstr>
      <vt:lpstr>33. Találd ki a filmet emojik alapján!</vt:lpstr>
      <vt:lpstr>34. Melyik sportot nem labdával játszák?</vt:lpstr>
      <vt:lpstr>35. Kitalálod az első néhány sorból melyik dalra gondoltunk?</vt:lpstr>
      <vt:lpstr>36. Hány nemzeti park van Magyarországon?</vt:lpstr>
      <vt:lpstr>37. Ki nem tagja az X-faktor aktuális zsűrijének?</vt:lpstr>
      <vt:lpstr>38. Melyik a helyes?</vt:lpstr>
      <vt:lpstr>39. Melyik film vagy sorozat zenéje hallható?</vt:lpstr>
      <vt:lpstr>40. Mi az: 4 lába van, asztal, de nem szék?</vt:lpstr>
      <vt:lpstr>1. Felvonás megoldásai</vt:lpstr>
      <vt:lpstr>1. A faluban több híres emberről is neveztek el utcát. Rájuk ismersz?</vt:lpstr>
      <vt:lpstr>2. Milyen állatokra vigyázott a kanász?</vt:lpstr>
      <vt:lpstr>3. Melyik festményt festette Szinyei Merse Pál Majális címmel?</vt:lpstr>
      <vt:lpstr>4. Párosítsd össze a zenekarokat az énekessel!</vt:lpstr>
      <vt:lpstr>5. Tedd növekvő sorrendbe az alábbi labdákat átmérőjük szerint?</vt:lpstr>
      <vt:lpstr>6. Mely országokat rejtik az alábbi anagrammák?</vt:lpstr>
      <vt:lpstr>7. Felismered a tésztafajtákat?</vt:lpstr>
      <vt:lpstr>8. Színházban, a ruhatárhoz érkezéskor mi a helyes sorrend az illemtan szerint?</vt:lpstr>
      <vt:lpstr>9. Ki kölcsönözte a magyar hangját az alábbi karaktereknek?</vt:lpstr>
      <vt:lpstr>10. Felismered a madarat a hangja alapján?</vt:lpstr>
      <vt:lpstr>11. Felismered az autómárkát a logója alapján?</vt:lpstr>
      <vt:lpstr>12. Ha egy derékszögű háromszög egyik befogója 3 cm, a másik pedig 4, akkor hány cm az átfogója?</vt:lpstr>
      <vt:lpstr>13. Nyári melegben, ha nincs légkondi, jólesik bekapcsolni néha a…</vt:lpstr>
      <vt:lpstr>14. Néhány találós kérdés. </vt:lpstr>
      <vt:lpstr>15. Mit csinál, aki bardíroz?</vt:lpstr>
      <vt:lpstr>16. Mitől fél, aki az alábbi fóbiákban szenved?</vt:lpstr>
      <vt:lpstr>17. Felismered a magyar színészeket szemük alapján?</vt:lpstr>
      <vt:lpstr>18. Minek a tudománya a kinematika?</vt:lpstr>
      <vt:lpstr>19. Párosítsd össze, hogy melyik turistajelzés mit jelent!</vt:lpstr>
      <vt:lpstr>20. Melyik az ember legnagyobb szerve?</vt:lpstr>
      <vt:lpstr>21. Milyen hosszú a Zagyva folyó?</vt:lpstr>
      <vt:lpstr>22. Az alábbiak közül melyik a legrégebbi, magyar, összefüggő írásos emlék?</vt:lpstr>
      <vt:lpstr>23. Melyik nem része a Grand Slam-tornáknak?</vt:lpstr>
      <vt:lpstr>24. Felismered a videójátékot a szereplőik alapján?</vt:lpstr>
      <vt:lpstr>25. Hogy hívják Azahriah-t?</vt:lpstr>
      <vt:lpstr>26. Mit jelent az alábbi tábla?</vt:lpstr>
      <vt:lpstr>27. Ki a szerzője a következő operáknak?</vt:lpstr>
      <vt:lpstr>28. Mi a rőf?</vt:lpstr>
      <vt:lpstr>29. Ha befektetek 10.000 forintot 5%-os kamattal 5 évre, akkor mennyi pénzem van az 5. év végén?</vt:lpstr>
      <vt:lpstr>30. Milyen étel a selyemsutty?</vt:lpstr>
      <vt:lpstr>31. Felismered a halakat?</vt:lpstr>
      <vt:lpstr>32. Párosítsd össze a feltalálókat a találmányaikkal!</vt:lpstr>
      <vt:lpstr>33. Találd ki a filmet emojik alapján!</vt:lpstr>
      <vt:lpstr>34. Melyik sportot nem labdával játszák?</vt:lpstr>
      <vt:lpstr>35. Kitalálod az első néhány sorból melyik dalra gondoltunk?</vt:lpstr>
      <vt:lpstr>36. Hány nemzeti park van Magyarországon?</vt:lpstr>
      <vt:lpstr>37. Ki nem tagja az X-faktor aktuális zsűrijének?</vt:lpstr>
      <vt:lpstr>38. Melyik a helyes?</vt:lpstr>
      <vt:lpstr>39. Melyik film vagy sorozat zenéje hallható?</vt:lpstr>
      <vt:lpstr>40. Mi az: 4 lába van, asztal, de nem szék?</vt:lpstr>
      <vt:lpstr>Szünet</vt:lpstr>
      <vt:lpstr>2. Felvonás</vt:lpstr>
      <vt:lpstr>41. Valós vagy kitalált személy?</vt:lpstr>
      <vt:lpstr>42. Melyik országokban vannak az alábbi épületek?</vt:lpstr>
      <vt:lpstr>43. Hány filmben szerepelt együtt Bud Spencer és Terence Hill?</vt:lpstr>
      <vt:lpstr>44. A szárazjég kémiailag …</vt:lpstr>
      <vt:lpstr>45. Mi nincs az ír kávéban?</vt:lpstr>
      <vt:lpstr>46. Mit jelent a libidó</vt:lpstr>
      <vt:lpstr>47. Kik töltik be jelenleg az alábbi pozíciókat a magyar kormányban?</vt:lpstr>
      <vt:lpstr>48. Milyen hangszer van a képen?</vt:lpstr>
      <vt:lpstr>49. Mi az S.O.S. morzekódja?</vt:lpstr>
      <vt:lpstr>50. Felismered a gyógynövényeket?</vt:lpstr>
      <vt:lpstr>51. Milyen messze volt a villám, ha a villám észlelése és a mennydörgés között 10 másodperc telt el?</vt:lpstr>
      <vt:lpstr>52. Melyik csillagkép látható az ábrán?</vt:lpstr>
      <vt:lpstr>53. Melyik sportág szerepelt idén először az olimpián?</vt:lpstr>
      <vt:lpstr>54. Felismered az országot?</vt:lpstr>
      <vt:lpstr>55. Melyik Petőfi által írt versek első sorai a következők?</vt:lpstr>
      <vt:lpstr>56. Mely számokat jelentik az alábbi római számok?</vt:lpstr>
      <vt:lpstr>57. Milyen néven ismerhetjük az alábbi streamereket?</vt:lpstr>
      <vt:lpstr>58. Hogy hívják az alábbi karaktereket szuperhősként?</vt:lpstr>
      <vt:lpstr>59. Mit jelent a sunda-bunda?</vt:lpstr>
      <vt:lpstr>60. Melyik város híres a Broadway színházairól?</vt:lpstr>
      <vt:lpstr>61. Párosítsd össze az ország himnuszát a zászlójával!</vt:lpstr>
      <vt:lpstr>62. Nevezd meg a koktél a kép és a hozzávalók alapján!</vt:lpstr>
      <vt:lpstr>63. Mely sportot űzte Eddie, a sas?</vt:lpstr>
      <vt:lpstr>64. Igaz vagy hamis?</vt:lpstr>
      <vt:lpstr>65. Miket készített a pintér?</vt:lpstr>
      <vt:lpstr>66. Hogy hívják az alábbi állatokat?</vt:lpstr>
      <vt:lpstr>67. Ha két tyúk két nap alatt két tojást tojik, akkor hány tyúk tojik 10 nap alatt 10 tojást?</vt:lpstr>
      <vt:lpstr>68. Párosítsd össze a vallásokat, mitológiákat a hozzájuk tartozó istennel!</vt:lpstr>
      <vt:lpstr>69. Legkevesebb hány határátkelőn kell átkelnem, ha Kijevből utazok autóval Párizsba?</vt:lpstr>
      <vt:lpstr>70. Ki nem volt cápa az RTL Cápák között című műsorában?</vt:lpstr>
      <vt:lpstr>71. Hogy hívják az alábbi álatok csoportosulásait?</vt:lpstr>
      <vt:lpstr>72. Milyen bútor a rekamié?</vt:lpstr>
      <vt:lpstr>73. Az alábbiak közül melyik NEM Isztambul régebbi neve?</vt:lpstr>
      <vt:lpstr>74. Párosítsd össze a műveket írójukkal!</vt:lpstr>
      <vt:lpstr>75. Melyik részecske NEM része az atomnak?</vt:lpstr>
      <vt:lpstr>76. Hogy hívják az alábbi járműveket?</vt:lpstr>
      <vt:lpstr>77. Melyik gyerekdalok kottáját látod?</vt:lpstr>
      <vt:lpstr>78. Melyik nem egy étel neve?</vt:lpstr>
      <vt:lpstr>79. Mi található minden szerves vegyületben?</vt:lpstr>
      <vt:lpstr>80. Hány emeletes a szolnoki toronyház?</vt:lpstr>
      <vt:lpstr>81. Modern zenék középkori stílusban. Mik a zenék címei?</vt:lpstr>
      <vt:lpstr>2. Felvonás megoldásai</vt:lpstr>
      <vt:lpstr>41. Valós vagy kitalált személy?</vt:lpstr>
      <vt:lpstr>42. Melyik országokban vannak az alábbi épületek?</vt:lpstr>
      <vt:lpstr>43. Hány filmben szerepelt együtt Bud Spencer és Terence Hill?</vt:lpstr>
      <vt:lpstr>44. A szárazjég kémiailag …</vt:lpstr>
      <vt:lpstr>45. Mi nincs az ír kávéban?</vt:lpstr>
      <vt:lpstr>46. Mit jelent a libidó</vt:lpstr>
      <vt:lpstr>47. Kik töltik be jelenleg az alábbi pozíciókat a magyar kormányban?</vt:lpstr>
      <vt:lpstr>48. Milyen hangszer van a képen?</vt:lpstr>
      <vt:lpstr>49. Mi az S.O.S. morzekódja?</vt:lpstr>
      <vt:lpstr>50. Felismered a gyógynövényeket?</vt:lpstr>
      <vt:lpstr>51. Milyen messze volt a villám, ha a villám észlelése és a mennydörgés között 10 másodperc telt el?</vt:lpstr>
      <vt:lpstr>52. Melyik csillagkép látható az ábrán?</vt:lpstr>
      <vt:lpstr>53. Melyik sportág szerepelt idén először az olimpián?</vt:lpstr>
      <vt:lpstr>54. Felismered az országot?</vt:lpstr>
      <vt:lpstr>55. Melyik Petőfi által írt versek első sorai a következők?</vt:lpstr>
      <vt:lpstr>56. Mely számokat jelentik az alábbi római számok?</vt:lpstr>
      <vt:lpstr>57. Milyen néven ismerhetjük az alábbi streamereket?</vt:lpstr>
      <vt:lpstr>58. Hogy hívják az alábbi karaktereket szuperhősként?</vt:lpstr>
      <vt:lpstr>59. Mit jelent a sunda-bunda?</vt:lpstr>
      <vt:lpstr>60. Melyik város híres a Broadway színházairól?</vt:lpstr>
      <vt:lpstr>61. Párosítsd össze az ország himnuszát a zászlójával!</vt:lpstr>
      <vt:lpstr>62. Nevezd meg a koktél a kép és a hozzávalók alapján!</vt:lpstr>
      <vt:lpstr>63. Mely sportot űzte Eddie, a sas?</vt:lpstr>
      <vt:lpstr>64. Igaz vagy hamis?</vt:lpstr>
      <vt:lpstr>65. Miket készített a pintér?</vt:lpstr>
      <vt:lpstr>66. Hogy hívják az alábbi állatokat?</vt:lpstr>
      <vt:lpstr>67. Ha két tyúk két nap alatt két tojást tojik, akkor hány tyúk tojik 10 nap alatt 10 tojást?</vt:lpstr>
      <vt:lpstr>68. Párosítsd össze a vallásokat, mitológiákat a hozzájuk tartozó istennel!</vt:lpstr>
      <vt:lpstr>69. Legkevesebb hány határátkelőn kell átkelnem, ha Kijevből utazok autóval Párizsba?</vt:lpstr>
      <vt:lpstr>70. Ki nem volt cápa az RTL Cápák között című műsorában?</vt:lpstr>
      <vt:lpstr>71. Hogy hívják az alábbi álatok csoportosulásait?</vt:lpstr>
      <vt:lpstr>72. Milyen bútor a rekamié?</vt:lpstr>
      <vt:lpstr>73. Az alábbiak közül melyik NEM Isztambul régebbi neve?</vt:lpstr>
      <vt:lpstr>74. Párosítsd össze a műveket írójukkal!</vt:lpstr>
      <vt:lpstr>75. Melyik részecske NEM része az atomnak?</vt:lpstr>
      <vt:lpstr>76. Hogy hívják az alábbi járműveket?</vt:lpstr>
      <vt:lpstr>77. Melyik gyerekdalok kottáját látod?</vt:lpstr>
      <vt:lpstr>78. Melyik nem egy étel neve?</vt:lpstr>
      <vt:lpstr>79. Mi található minden szerves vegyületben?</vt:lpstr>
      <vt:lpstr>80. Hány emeletes a szolnoki toronyház?</vt:lpstr>
      <vt:lpstr>81. Modern zenék középkori stílusban. Mik a zenék címei?</vt:lpstr>
      <vt:lpstr>Eredményhirdetés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Szászbereki Kvízest</dc:title>
  <dc:creator>Róbert Konka</dc:creator>
  <cp:lastModifiedBy>Róbert Konka</cp:lastModifiedBy>
  <cp:revision>1</cp:revision>
  <dcterms:created xsi:type="dcterms:W3CDTF">2024-04-02T23:01:14Z</dcterms:created>
  <dcterms:modified xsi:type="dcterms:W3CDTF">2024-11-09T08:06:31Z</dcterms:modified>
</cp:coreProperties>
</file>